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52"/>
  </p:handoutMasterIdLst>
  <p:sldIdLst>
    <p:sldId id="6072" r:id="rId3"/>
    <p:sldId id="6073" r:id="rId4"/>
    <p:sldId id="6074" r:id="rId5"/>
    <p:sldId id="6075" r:id="rId6"/>
    <p:sldId id="6076" r:id="rId7"/>
    <p:sldId id="6077" r:id="rId9"/>
    <p:sldId id="6078" r:id="rId10"/>
    <p:sldId id="6079" r:id="rId11"/>
    <p:sldId id="6080" r:id="rId12"/>
    <p:sldId id="6081" r:id="rId13"/>
    <p:sldId id="6082" r:id="rId14"/>
    <p:sldId id="6083" r:id="rId15"/>
    <p:sldId id="6084" r:id="rId16"/>
    <p:sldId id="6085" r:id="rId17"/>
    <p:sldId id="6086" r:id="rId18"/>
    <p:sldId id="6087" r:id="rId19"/>
    <p:sldId id="6088" r:id="rId20"/>
    <p:sldId id="6089" r:id="rId21"/>
    <p:sldId id="6090" r:id="rId22"/>
    <p:sldId id="6091" r:id="rId23"/>
    <p:sldId id="6092" r:id="rId24"/>
    <p:sldId id="6093" r:id="rId25"/>
    <p:sldId id="6094" r:id="rId26"/>
    <p:sldId id="6095" r:id="rId27"/>
    <p:sldId id="6096" r:id="rId28"/>
    <p:sldId id="6097" r:id="rId29"/>
    <p:sldId id="6098" r:id="rId30"/>
    <p:sldId id="6099" r:id="rId31"/>
    <p:sldId id="6100" r:id="rId32"/>
    <p:sldId id="6101" r:id="rId33"/>
    <p:sldId id="6102" r:id="rId34"/>
    <p:sldId id="6103" r:id="rId35"/>
    <p:sldId id="6104" r:id="rId36"/>
    <p:sldId id="6105" r:id="rId37"/>
    <p:sldId id="6106" r:id="rId38"/>
    <p:sldId id="6107" r:id="rId39"/>
    <p:sldId id="6108" r:id="rId40"/>
    <p:sldId id="6109" r:id="rId41"/>
    <p:sldId id="6110" r:id="rId42"/>
    <p:sldId id="6111" r:id="rId43"/>
    <p:sldId id="6112" r:id="rId44"/>
    <p:sldId id="6113" r:id="rId45"/>
    <p:sldId id="6114" r:id="rId46"/>
    <p:sldId id="6115" r:id="rId47"/>
    <p:sldId id="6116" r:id="rId48"/>
    <p:sldId id="6117" r:id="rId49"/>
    <p:sldId id="6118" r:id="rId50"/>
    <p:sldId id="6119" r:id="rId51"/>
  </p:sldIdLst>
  <p:sldSz cx="12192000" cy="6858000"/>
  <p:notesSz cx="7103745" cy="10234295"/>
  <p:custDataLst>
    <p:tags r:id="rId5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1" userDrawn="1">
          <p15:clr>
            <a:srgbClr val="A4A3A4"/>
          </p15:clr>
        </p15:guide>
        <p15:guide id="2" pos="37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EB33C"/>
    <a:srgbClr val="FFC459"/>
    <a:srgbClr val="00FF00"/>
    <a:srgbClr val="F4E7C2"/>
    <a:srgbClr val="000000"/>
    <a:srgbClr val="F7EAC2"/>
    <a:srgbClr val="FDC558"/>
    <a:srgbClr val="FFF1AB"/>
    <a:srgbClr val="FA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9" autoAdjust="0"/>
    <p:restoredTop sz="84156"/>
  </p:normalViewPr>
  <p:slideViewPr>
    <p:cSldViewPr showGuides="1">
      <p:cViewPr varScale="1">
        <p:scale>
          <a:sx n="93" d="100"/>
          <a:sy n="93" d="100"/>
        </p:scale>
        <p:origin x="680" y="56"/>
      </p:cViewPr>
      <p:guideLst>
        <p:guide orient="horz" pos="2151"/>
        <p:guide pos="37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7" Type="http://schemas.openxmlformats.org/officeDocument/2006/relationships/tags" Target="tags/tag55.xml"/><Relationship Id="rId56" Type="http://schemas.openxmlformats.org/officeDocument/2006/relationships/commentAuthors" Target="commentAuthors.xml"/><Relationship Id="rId55" Type="http://schemas.openxmlformats.org/officeDocument/2006/relationships/tableStyles" Target="tableStyles.xml"/><Relationship Id="rId54" Type="http://schemas.openxmlformats.org/officeDocument/2006/relationships/viewProps" Target="viewProps.xml"/><Relationship Id="rId53" Type="http://schemas.openxmlformats.org/officeDocument/2006/relationships/presProps" Target="presProps.xml"/><Relationship Id="rId52" Type="http://schemas.openxmlformats.org/officeDocument/2006/relationships/handoutMaster" Target="handoutMasters/handoutMaster1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29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949" name="备注占位符 4"/>
          <p:cNvSpPr>
            <a:spLocks noGrp="1"/>
          </p:cNvSpPr>
          <p:nvPr>
            <p:ph type="body" sz="quarter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 w="9525">
            <a:noFill/>
          </a:ln>
        </p:spPr>
        <p:txBody>
          <a:bodyPr vert="horz" lIns="99075" tIns="49538" rIns="99075" bIns="49538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772920" y="304800"/>
            <a:ext cx="801370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B  </a:t>
            </a:r>
            <a:r>
              <a:rPr lang="en-US" altLang="zh-CN" sz="3200">
                <a:solidFill>
                  <a:schemeClr val="tx1"/>
                </a:solidFill>
              </a:rPr>
              <a:t>6/8</a:t>
            </a:r>
            <a:r>
              <a:rPr lang="zh-CN" altLang="en-US" sz="3200">
                <a:solidFill>
                  <a:schemeClr val="tx1"/>
                </a:solidFill>
              </a:rPr>
              <a:t>　　</a:t>
            </a:r>
            <a:r>
              <a:rPr lang="en-US" altLang="zh-CN" sz="3200">
                <a:solidFill>
                  <a:schemeClr val="tx1"/>
                </a:solidFill>
              </a:rPr>
              <a:t>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天父</a:t>
            </a:r>
            <a:r>
              <a:rPr 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必看顾你</a:t>
            </a:r>
            <a:endParaRPr lang="zh-CN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62735" y="1483995"/>
            <a:ext cx="10094595" cy="488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eiiriir  tiQiiW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| #   W   !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4   y | 5939|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任遭何事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r>
              <a:rPr lang="zh-CN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zh-CN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要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惊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怕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顾  你</a:t>
            </a:r>
            <a:r>
              <a:rPr lang="en-US" altLang="zh-CN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;</a:t>
            </a:r>
            <a:endParaRPr lang="en-US" altLang="zh-CN" sz="360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eiiriir  tiQiiW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| #   W   !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5   W | !9!9|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必将你藏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r>
              <a:rPr lang="zh-CN" alt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zh-CN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恩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翅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下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顾  你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!9 7   y | 6   t   5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4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riiyiit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3 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 父 必  看 顾 你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时时看 顾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处处看 顾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59 !   Q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WiQiiW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#9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WiiQiiy   tiQiiu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| ! 9 ! 9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祂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必 要  看  顾 你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  顾   你。</a:t>
            </a:r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1280576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4-1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2481481" y="1345870"/>
            <a:ext cx="8636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</a:rPr>
              <a:t>L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2481481" y="2637460"/>
            <a:ext cx="8636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</a:rPr>
              <a:t>L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9238778" y="969343"/>
            <a:ext cx="122396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9238778" y="2189178"/>
            <a:ext cx="122396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8664738" y="4772358"/>
            <a:ext cx="122396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855297" y="98073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854662" y="225200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3340437" y="481867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710956" y="4798164"/>
            <a:ext cx="501776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1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-</a:t>
            </a:r>
            <a:endParaRPr lang="en-US" altLang="zh-CN" sz="3200" dirty="0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6959937" y="4834554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30" name="文本框 29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qiiiiUiiiiY    %    Y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    T     % 9 | wiiiiUiiiiY     %     U | ^     T     % 9 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ea typeface="黑体" panose="02010609060101010101" pitchFamily="49" charset="-122"/>
                <a:sym typeface="+mn-ea"/>
              </a:rPr>
              <a:t>开  我  耳  朵  使  我   听   见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  恩  主  所   赐   真  理   之   言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</a:t>
            </a:r>
            <a:endParaRPr lang="en-US" altLang="zh-CN" sz="3400"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TiiiiIiiiiT    ^    Y | UiiiiYiiiiU    1 9 | YiiiiUiiiiq    2    U | &amp;    Y    % 9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 dirty="0">
                <a:ea typeface="黑体" panose="02010609060101010101" pitchFamily="49" charset="-122"/>
                <a:sym typeface="+mn-ea"/>
              </a:rPr>
              <a:t>当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赐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佳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音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荡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漾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耳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中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 一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切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虚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伪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顿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失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影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踪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qiiiiUiiiiY    %    Y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    T     % 9 | wiiiiUiiiiY     %     U | ^     T     % 9</a:t>
            </a:r>
            <a:r>
              <a:rPr lang="en-US" altLang="zh-CN" sz="34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今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安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静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专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心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等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候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    </a:t>
            </a:r>
            <a:r>
              <a:rPr sz="3400">
                <a:ea typeface="黑体" panose="02010609060101010101" pitchFamily="49" charset="-122"/>
                <a:sym typeface="+mn-ea"/>
              </a:rPr>
              <a:t>惟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愿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主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旨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意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成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就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eiiiiiwiiiiiq     1       q  |  2     q     ^  9  |  %  9    2  9  |  1  9    1  9 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ea typeface="黑体" panose="02010609060101010101" pitchFamily="49" charset="-122"/>
                <a:sym typeface="+mn-ea"/>
              </a:rPr>
              <a:t>恳   求   圣   灵    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开    我   眼   睛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     光      照        引    领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开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的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眼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875645" y="2376805"/>
            <a:ext cx="77851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64530" y="4656455"/>
            <a:ext cx="778510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4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07500" y="46907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290" y="2604135"/>
            <a:ext cx="19126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qiiiiUiiiiY    %    Y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    T     % 9 | wiiiiUiiiiY     %     U | ^     T     % 9 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ea typeface="黑体" panose="02010609060101010101" pitchFamily="49" charset="-122"/>
                <a:sym typeface="+mn-ea"/>
              </a:rPr>
              <a:t>开  我  的  口  能  尝   主   恩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见  证  真   理   满  有   热   忱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</a:t>
            </a:r>
            <a:endParaRPr lang="en-US" altLang="zh-CN" sz="3400"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TiiiiIiiiiT    ^    Y | UiiiiYiiiiU    1 9 | YiiiiUiiiiq    2    U | &amp;    Y    % 9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>
                <a:ea typeface="黑体" panose="02010609060101010101" pitchFamily="49" charset="-122"/>
                <a:sym typeface="+mn-ea"/>
              </a:rPr>
              <a:t>开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心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窍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好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让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准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备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 与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人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分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享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主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爱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丰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美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qiiiiUiiiiY    %    Y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    T     % 9 | wiiiiUiiiiY     %     U | ^     T     % 9</a:t>
            </a:r>
            <a:r>
              <a:rPr lang="en-US" altLang="zh-CN" sz="34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今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安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静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专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心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等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候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    </a:t>
            </a:r>
            <a:r>
              <a:rPr sz="3400">
                <a:ea typeface="黑体" panose="02010609060101010101" pitchFamily="49" charset="-122"/>
                <a:sym typeface="+mn-ea"/>
              </a:rPr>
              <a:t>惟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愿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主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旨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意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成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就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eiiiiiwiiiiiq     1       q  |  2     q     ^  9  |  %  9    2  9  |  1  9    1  9 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ea typeface="黑体" panose="02010609060101010101" pitchFamily="49" charset="-122"/>
                <a:sym typeface="+mn-ea"/>
              </a:rPr>
              <a:t>恳   求   圣   灵    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开    我   眼   睛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     光      照        引    领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开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的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眼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875645" y="2376805"/>
            <a:ext cx="77851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64530" y="4656455"/>
            <a:ext cx="778510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4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07500" y="46907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290" y="2604135"/>
            <a:ext cx="19126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9  t    yiiiit    eiiiiQ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! -  7 9 p | @ 9  Q    uiiiiy    tiiiiy | 5  -  -  0|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ea typeface="黑体" panose="02010609060101010101" pitchFamily="49" charset="-122"/>
                <a:sym typeface="+mn-ea"/>
              </a:rPr>
              <a:t>与   救  主  基  督  面  对   面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    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何   等  荣  耀  的  相  见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</a:t>
            </a:r>
            <a:endParaRPr lang="en-US" altLang="zh-CN" sz="3400"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9  t    yiiiit    eiiiiQ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@   -   6     yiiiiy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  #     # 9  W | !  -  -  0|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 dirty="0">
                <a:ea typeface="黑体" panose="02010609060101010101" pitchFamily="49" charset="-122"/>
                <a:sym typeface="+mn-ea"/>
              </a:rPr>
              <a:t>因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祂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曾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为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罪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钉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   </a:t>
            </a:r>
            <a:r>
              <a:rPr sz="3400" dirty="0">
                <a:ea typeface="黑体" panose="02010609060101010101" pitchFamily="49" charset="-122"/>
                <a:sym typeface="+mn-ea"/>
              </a:rPr>
              <a:t>死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4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羡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慕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见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祂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荣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面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9  W    EiiiiW    Qiiiiu</a:t>
            </a:r>
            <a:r>
              <a:rPr lang="en-US" altLang="zh-CN" sz="34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  -   #  - | @ 9  E    WiiiiQ    uiiiiy | 5  -  -  0|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必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要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见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主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面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对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  </a:t>
            </a:r>
            <a:r>
              <a:rPr sz="3400">
                <a:ea typeface="黑体" panose="02010609060101010101" pitchFamily="49" charset="-122"/>
                <a:sym typeface="+mn-ea"/>
              </a:rPr>
              <a:t>面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sz="3400">
                <a:ea typeface="黑体" panose="02010609060101010101" pitchFamily="49" charset="-122"/>
                <a:sym typeface="+mn-ea"/>
              </a:rPr>
              <a:t>在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那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遥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远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的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高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天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9  E    RiiiiE    WiiiiQ | @  -   $ 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yiiiiy | 5     #     # 9  W | !  -  -  0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  祂  荣  耀  里  面  对     面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  么  快   乐   口   难  言。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面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对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面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229850" y="3596640"/>
            <a:ext cx="778510" cy="4851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80000"/>
              </a:lnSpc>
            </a:pPr>
            <a:r>
              <a:rPr lang="en-US" altLang="zh-CN" sz="2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90490" y="4728210"/>
            <a:ext cx="778510" cy="4851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80000"/>
              </a:lnSpc>
            </a:pPr>
            <a:r>
              <a:rPr lang="en-US" altLang="zh-CN" sz="1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9  t    yiiiit    eiiiiQ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! -  7 9 p | @ 9  Q    uiiiiy    tiiiiy | 5  -  -  0|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ea typeface="黑体" panose="02010609060101010101" pitchFamily="49" charset="-122"/>
                <a:sym typeface="+mn-ea"/>
              </a:rPr>
              <a:t>现   在  因  有  黑  云  隔   开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    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不   能  直  见  祂  风  采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</a:t>
            </a:r>
            <a:endParaRPr lang="en-US" altLang="zh-CN" sz="3400"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9  t    yiiiit    eiiiiQ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@   -   6     yiiiiy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  #     # 9  W | !  -  -  0|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 dirty="0">
                <a:ea typeface="黑体" panose="02010609060101010101" pitchFamily="49" charset="-122"/>
                <a:sym typeface="+mn-ea"/>
              </a:rPr>
              <a:t>但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愿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那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福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日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快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来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   </a:t>
            </a:r>
            <a:r>
              <a:rPr sz="3400" dirty="0">
                <a:ea typeface="黑体" panose="02010609060101010101" pitchFamily="49" charset="-122"/>
                <a:sym typeface="+mn-ea"/>
              </a:rPr>
              <a:t>临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400" dirty="0">
                <a:ea typeface="黑体" panose="02010609060101010101" pitchFamily="49" charset="-122"/>
                <a:sym typeface="+mn-ea"/>
              </a:rPr>
              <a:t>基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督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驾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云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彩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再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来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9  W    EiiiiW    Qiiiiu</a:t>
            </a:r>
            <a:r>
              <a:rPr lang="en-US" altLang="zh-CN" sz="34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  -   #  - | @ 9  E    WiiiiQ    uiiiiy | 5  -  -  0|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必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要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见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主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面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对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  </a:t>
            </a:r>
            <a:r>
              <a:rPr sz="3400">
                <a:ea typeface="黑体" panose="02010609060101010101" pitchFamily="49" charset="-122"/>
                <a:sym typeface="+mn-ea"/>
              </a:rPr>
              <a:t>面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sz="3400">
                <a:ea typeface="黑体" panose="02010609060101010101" pitchFamily="49" charset="-122"/>
                <a:sym typeface="+mn-ea"/>
              </a:rPr>
              <a:t>在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那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遥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远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的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高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天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9  E    RiiiiE    WiiiiQ | @  -   $ 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yiiiiy | 5     #     # 9  W | !  -  -  0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  祂  荣  耀  里  面  对     面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  么  快   乐   口   难  言。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面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对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面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229850" y="3596640"/>
            <a:ext cx="778510" cy="4851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80000"/>
              </a:lnSpc>
            </a:pPr>
            <a:r>
              <a:rPr lang="en-US" altLang="zh-CN" sz="2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90490" y="4728210"/>
            <a:ext cx="778510" cy="4851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80000"/>
              </a:lnSpc>
            </a:pPr>
            <a:r>
              <a:rPr lang="en-US" altLang="zh-CN" sz="1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9  t    yiiiit    eiiiiQ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! -  7 9 p | @ 9  Q    uiiiiy    tiiiiy | 5  -  -  0|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ea typeface="黑体" panose="02010609060101010101" pitchFamily="49" charset="-122"/>
                <a:sym typeface="+mn-ea"/>
              </a:rPr>
              <a:t>啊   何  等  快  乐  见  主   面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    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伤   心  烦  扰  不  再  现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</a:t>
            </a:r>
            <a:endParaRPr lang="en-US" altLang="zh-CN" sz="3400"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9  t    yiiiit    eiiiiQ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@   -   6     yiiiiy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  #     # 9  W | !  -  -  0|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 dirty="0">
                <a:ea typeface="黑体" panose="02010609060101010101" pitchFamily="49" charset="-122"/>
                <a:sym typeface="+mn-ea"/>
              </a:rPr>
              <a:t>弯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曲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修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直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高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低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修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   </a:t>
            </a:r>
            <a:r>
              <a:rPr sz="3400" dirty="0">
                <a:ea typeface="黑体" panose="02010609060101010101" pitchFamily="49" charset="-122"/>
                <a:sym typeface="+mn-ea"/>
              </a:rPr>
              <a:t>平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400" dirty="0">
                <a:ea typeface="黑体" panose="02010609060101010101" pitchFamily="49" charset="-122"/>
                <a:sym typeface="+mn-ea"/>
              </a:rPr>
              <a:t>诸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事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情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一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目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了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9  W    EiiiiW    Qiiiiu</a:t>
            </a:r>
            <a:r>
              <a:rPr lang="en-US" altLang="zh-CN" sz="34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  -   #  - | @ 9  E    WiiiiQ    uiiiiy | 5  -  -  0|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必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要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见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主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面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对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  </a:t>
            </a:r>
            <a:r>
              <a:rPr sz="3400">
                <a:ea typeface="黑体" panose="02010609060101010101" pitchFamily="49" charset="-122"/>
                <a:sym typeface="+mn-ea"/>
              </a:rPr>
              <a:t>面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sz="3400">
                <a:ea typeface="黑体" panose="02010609060101010101" pitchFamily="49" charset="-122"/>
                <a:sym typeface="+mn-ea"/>
              </a:rPr>
              <a:t>在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那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遥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远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的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高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天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9  E    RiiiiE    WiiiiQ | @  -   $ 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yiiiiy | 5     #     # 9  W | !  -  -  0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  祂  荣  耀  里  面  对     面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  么  快   乐   口   难  言。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面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对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面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229850" y="3596640"/>
            <a:ext cx="778510" cy="4851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80000"/>
              </a:lnSpc>
            </a:pPr>
            <a:r>
              <a:rPr lang="en-US" altLang="zh-CN" sz="2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90490" y="4728210"/>
            <a:ext cx="778510" cy="4851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80000"/>
              </a:lnSpc>
            </a:pPr>
            <a:r>
              <a:rPr lang="en-US" altLang="zh-CN" sz="1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9  t    yiiiit    eiiiiQ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! -  7 9 p | @ 9  Q    uiiiiy    tiiiiy | 5  -  -  0|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ea typeface="黑体" panose="02010609060101010101" pitchFamily="49" charset="-122"/>
                <a:sym typeface="+mn-ea"/>
              </a:rPr>
              <a:t>与   主  面  对  面  真  有  福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     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祂   是  主  祂  是  基  督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</a:t>
            </a:r>
            <a:endParaRPr lang="en-US" altLang="zh-CN" sz="3400"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9  t    yiiiit    eiiiiQ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@   -   6     yiiiiy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  #     # 9  W | !  -  -  0|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认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识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祂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祂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认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识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   </a:t>
            </a:r>
            <a:r>
              <a:rPr sz="34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</a:t>
            </a:r>
            <a:r>
              <a:rPr sz="3400" dirty="0">
                <a:ea typeface="黑体" panose="02010609060101010101" pitchFamily="49" charset="-122"/>
                <a:sym typeface="+mn-ea"/>
              </a:rPr>
              <a:t>祂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爱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曾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施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 </a:t>
            </a:r>
            <a:r>
              <a:rPr sz="3400" dirty="0">
                <a:ea typeface="黑体" panose="02010609060101010101" pitchFamily="49" charset="-122"/>
                <a:sym typeface="+mn-ea"/>
              </a:rPr>
              <a:t>救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赎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9  W    EiiiiW    Qiiiiu</a:t>
            </a:r>
            <a:r>
              <a:rPr lang="en-US" altLang="zh-CN" sz="34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  -   #  - | @ 9  E    WiiiiQ    uiiiiy | 5  -  -  0|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必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要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见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主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面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对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  </a:t>
            </a:r>
            <a:r>
              <a:rPr sz="3400">
                <a:ea typeface="黑体" panose="02010609060101010101" pitchFamily="49" charset="-122"/>
                <a:sym typeface="+mn-ea"/>
              </a:rPr>
              <a:t>面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sz="3400">
                <a:ea typeface="黑体" panose="02010609060101010101" pitchFamily="49" charset="-122"/>
                <a:sym typeface="+mn-ea"/>
              </a:rPr>
              <a:t>在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那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遥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远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的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高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天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9  E    RiiiiE    WiiiiQ | @  -   $ 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yiiiiy | 5     #     # 9  W | !  -  -  0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  祂  荣  耀  里  面  对     面</a:t>
            </a:r>
            <a:r>
              <a:rPr lang="en-US" altLang="zh-CN" sz="34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  么  快   乐   口   难  言。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面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对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面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229850" y="3596640"/>
            <a:ext cx="778510" cy="4851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80000"/>
              </a:lnSpc>
            </a:pPr>
            <a:r>
              <a:rPr lang="en-US" altLang="zh-CN" sz="2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90490" y="4728210"/>
            <a:ext cx="778510" cy="4851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80000"/>
              </a:lnSpc>
            </a:pPr>
            <a:r>
              <a:rPr lang="en-US" altLang="zh-CN" sz="1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 -  -  1 -  3 | 2  -  -  2  -  0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愿        与    我  主    相  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        主   相  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-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&amp;  -  2 | 1  -  -  1  -  0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虽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然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境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遇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困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难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十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架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苦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辛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 -  -  6  -  5 | 5  -  3    5  -  - | 5 -  -  6  -  5 | 5 - 3    2  -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仍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将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诗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唱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吟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愿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主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相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亲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- 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&amp;  -  2 | 1  -  -  1  -  0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愿        与    我  主    相  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       主    相  近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与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相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亲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77655" y="1052830"/>
            <a:ext cx="2183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07455" y="2200910"/>
            <a:ext cx="573341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07455" y="4497070"/>
            <a:ext cx="573341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 -  -  1 -  3 | 2  -  -  2  -  0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我        虽    举  目    无  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日        已   西  坠,</a:t>
            </a:r>
            <a:endParaRPr lang="en-US" altLang="zh-CN" sz="3600">
              <a:solidFill>
                <a:schemeClr val="tx1"/>
              </a:solidFill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-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&amp;  -  2 | 1  -  -  1  -  0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四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面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黑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暗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笼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罩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枕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石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而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睡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 -  -  6  -  5 | 5  -  3    5  -  - | 5 -  -  6  -  5 | 5 - 3    2  -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梦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中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依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然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追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寻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愿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主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相</a:t>
            </a:r>
            <a:r>
              <a:rPr 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亲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- 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&amp;  -  2 | 1  -  -  1  -  0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愿        与    我  主    相  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       主    相  近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与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相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亲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77655" y="1052830"/>
            <a:ext cx="2183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07455" y="2200910"/>
            <a:ext cx="573341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07455" y="4497070"/>
            <a:ext cx="573341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 -  -  1 -  3 | 2  -  -  2  -  0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梦        中    如  行    天  路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从        梯   上  升,</a:t>
            </a:r>
            <a:endParaRPr lang="en-US" altLang="zh-CN" sz="3600">
              <a:solidFill>
                <a:schemeClr val="tx1"/>
              </a:solidFill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-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&amp;  -  2 | 1  -  -  1  -  0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所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遇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一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切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之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事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由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主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引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领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 -  -  6  -  5 | 5  -  3    5  -  - | 5 -  -  6  -  5 | 5 - 3    2  -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闻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音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招       我    与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- 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&amp;  -  2 | 1  -  -  1  -  0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招        我    </a:t>
            </a:r>
            <a:r>
              <a:rPr lang="zh-CN" alt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主    相  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       主    相  近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与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相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亲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77655" y="1052830"/>
            <a:ext cx="2183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07455" y="2200910"/>
            <a:ext cx="573341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07455" y="4497070"/>
            <a:ext cx="573341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 -  -  1 -  3 | 2  -  -  2  -  0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睡        醒    满  得    安  慰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感        激   不  已,</a:t>
            </a:r>
            <a:endParaRPr lang="en-US" altLang="zh-CN" sz="3600">
              <a:solidFill>
                <a:schemeClr val="tx1"/>
              </a:solidFill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-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&amp;  -  2 | 1  -  -  1  -  0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将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枕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首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之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石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竖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起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作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记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 -  -  6  -  5 | 5  -  3    5  -  - | 5 -  -  6  -  5 | 5 - 3    2  -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路</a:t>
            </a:r>
            <a:r>
              <a:rPr lang="en-US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中</a:t>
            </a:r>
            <a:r>
              <a:rPr lang="en-US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所</a:t>
            </a:r>
            <a:r>
              <a:rPr lang="en-US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历</a:t>
            </a:r>
            <a:r>
              <a:rPr lang="en-US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艰</a:t>
            </a:r>
            <a:r>
              <a:rPr lang="en-US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辛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使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我    与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亲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- 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&amp;  -  2 | 1  -  -  1  -  0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使        我    </a:t>
            </a:r>
            <a:r>
              <a:rPr lang="zh-CN" alt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主    相  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       主    相  近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与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相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亲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77655" y="1052830"/>
            <a:ext cx="2183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07455" y="2200910"/>
            <a:ext cx="5733415" cy="4330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07455" y="4497070"/>
            <a:ext cx="573341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772920" y="304800"/>
            <a:ext cx="801370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B  </a:t>
            </a:r>
            <a:r>
              <a:rPr lang="en-US" altLang="zh-CN" sz="3200">
                <a:solidFill>
                  <a:schemeClr val="tx1"/>
                </a:solidFill>
              </a:rPr>
              <a:t>6/8</a:t>
            </a:r>
            <a:r>
              <a:rPr lang="zh-CN" altLang="en-US" sz="3200">
                <a:solidFill>
                  <a:schemeClr val="tx1"/>
                </a:solidFill>
              </a:rPr>
              <a:t>　　</a:t>
            </a:r>
            <a:r>
              <a:rPr lang="en-US" altLang="zh-CN" sz="3200">
                <a:solidFill>
                  <a:schemeClr val="tx1"/>
                </a:solidFill>
              </a:rPr>
              <a:t>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天父</a:t>
            </a:r>
            <a:r>
              <a:rPr 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必看顾你</a:t>
            </a:r>
            <a:endParaRPr lang="zh-CN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62735" y="1483995"/>
            <a:ext cx="10094595" cy="488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eiiriir  tiQiiW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| #   W   !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4   y | 5939|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有时劳苦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r>
              <a:rPr 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心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中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失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望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顾  你</a:t>
            </a:r>
            <a:r>
              <a:rPr lang="en-US" altLang="zh-CN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;</a:t>
            </a:r>
            <a:endParaRPr lang="en-US" altLang="zh-CN" sz="360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eiiriir  tiQiiW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| #   W   !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5   W | !9!9|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危险临到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r>
              <a:rPr 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无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处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躲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藏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顾  你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!9 7   y | 6   t   5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4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riiyiit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3 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 父 必  看 顾 你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时时看 顾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处处看 顾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59 !   Q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WiQiiW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#9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WiiQiiy   tiQiiu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| ! 9 ! 9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祂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必 要  看  顾 你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  顾   你。</a:t>
            </a:r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1280576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4-2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2481481" y="1345870"/>
            <a:ext cx="8636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</a:rPr>
              <a:t>L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2481481" y="2637460"/>
            <a:ext cx="8636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</a:rPr>
              <a:t>L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9238778" y="969343"/>
            <a:ext cx="122396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9238778" y="2189178"/>
            <a:ext cx="122396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8664738" y="4772358"/>
            <a:ext cx="122396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855297" y="98073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854662" y="225200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3340437" y="481867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710956" y="4798164"/>
            <a:ext cx="501776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1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-</a:t>
            </a:r>
            <a:endParaRPr lang="en-US" altLang="zh-CN" sz="3200" dirty="0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6959937" y="4834554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30" name="文本框 29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5-5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 -  -  1 -  3 | 2  -  -  2  -  0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我        快    乐  如    生  翼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向        天   飞  起,</a:t>
            </a:r>
            <a:endParaRPr lang="en-US" altLang="zh-CN" sz="3600">
              <a:solidFill>
                <a:schemeClr val="tx1"/>
              </a:solidFill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-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&amp;  -  2 | 1  -  -  1  -  0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游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遍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日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月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星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辰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翱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翔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不</a:t>
            </a:r>
            <a:r>
              <a:rPr 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息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 -  -  6  -  5 | 5  -  3    5  -  - | 5 -  -  6  -  5 | 5 - 3    2  -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r>
              <a:rPr lang="en-US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仍</a:t>
            </a:r>
            <a:r>
              <a:rPr lang="en-US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将</a:t>
            </a:r>
            <a:r>
              <a:rPr lang="en-US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诗</a:t>
            </a:r>
            <a:r>
              <a:rPr lang="en-US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唱</a:t>
            </a:r>
            <a:r>
              <a:rPr lang="en-US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吟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愿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我    与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亲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-  2  -  1 | 1  -  ^    ^  -  - | % - 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&amp;  -  2 | 1  -  -  1  -  0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愿        我    </a:t>
            </a:r>
            <a:r>
              <a:rPr lang="zh-CN" altLang="en-US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主    相  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与       主    相  近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与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相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亲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77655" y="1052830"/>
            <a:ext cx="2183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07455" y="2200910"/>
            <a:ext cx="5733415" cy="4330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07455" y="4497070"/>
            <a:ext cx="573341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567690" y="1623060"/>
            <a:ext cx="11422380" cy="463613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2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 |  3  - 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 1  - | </a:t>
            </a:r>
            <a:endParaRPr lang="en-US" altLang="zh-CN" sz="3600" err="1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神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  5      3      5  |    !       6        6    |  5      3      1  |  5  - 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情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 1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86233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</a:t>
            </a:r>
            <a:r>
              <a:rPr lang="zh-CN" altLang="en-US" sz="3200" dirty="0">
                <a:ea typeface="黑体" panose="02010609060101010101" pitchFamily="49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E  3/4</a:t>
            </a:r>
            <a:r>
              <a:rPr lang="en-US" altLang="zh-CN" sz="32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我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深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爱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主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92240" y="2132965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92240" y="836930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2240" y="4685030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567690" y="1623060"/>
            <a:ext cx="11422380" cy="463613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2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 |  3  - 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难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计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算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 1  - | </a:t>
            </a:r>
            <a:endParaRPr lang="en-US" altLang="zh-CN" sz="3600" err="1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穷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ea typeface="黑体" panose="02010609060101010101" pitchFamily="49" charset="-122"/>
                <a:sym typeface="+mn-ea"/>
              </a:rPr>
              <a:t>尽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站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山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：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  5      3      5  |    !       6        6    |  5      3      1  |  5  - 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凝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视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气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 1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及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友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聚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86233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</a:t>
            </a:r>
            <a:r>
              <a:rPr lang="zh-CN" altLang="en-US" sz="3200" dirty="0">
                <a:ea typeface="黑体" panose="02010609060101010101" pitchFamily="49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E  3/4</a:t>
            </a:r>
            <a:r>
              <a:rPr lang="en-US" altLang="zh-CN" sz="32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我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深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爱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主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92240" y="2132965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92240" y="836930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2240" y="4685030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567690" y="1623060"/>
            <a:ext cx="11422380" cy="463613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2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 |  3  - 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啊    耶    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我     救   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有   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祢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便    是     福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 1  - | </a:t>
            </a:r>
            <a:endParaRPr lang="en-US" altLang="zh-CN" sz="3600" err="1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    有    喜    乐     安    息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生        命    得    救    赎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  5      3      5  |    !       6        6    |  5      3      1  |  5  - 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  稣    是    主      题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神      爱      乃    是    颂    歌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 1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   恩    常    激     励    使      我        口    唱    心    和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86233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</a:t>
            </a:r>
            <a:r>
              <a:rPr lang="zh-CN" altLang="en-US" sz="3200" dirty="0">
                <a:ea typeface="黑体" panose="02010609060101010101" pitchFamily="49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E  3/4</a:t>
            </a:r>
            <a:r>
              <a:rPr lang="en-US" altLang="zh-CN" sz="32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我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深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爱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主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92240" y="2132965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92240" y="836930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2240" y="4685030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567690" y="1623060"/>
            <a:ext cx="11422380" cy="463613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2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 |  3  - 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    谁    能    像     救   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是   大    君     王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 1  - | </a:t>
            </a:r>
            <a:endParaRPr lang="en-US" altLang="zh-CN" sz="3600" err="1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喜    悦    爱     惜    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使        我    能    颂    扬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  5      3      5  |    !       6        6    |  5      3      1  |  5  - 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  要    赞    美      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歌      声      宏    亮    清    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  1      1      3  |   5      5        yiit  |  3      1      2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 1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  灵    欣    喜     有    如      快        乐    河    长    流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86233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</a:t>
            </a:r>
            <a:r>
              <a:rPr lang="zh-CN" altLang="en-US" sz="3200" dirty="0">
                <a:ea typeface="黑体" panose="02010609060101010101" pitchFamily="49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E  3/4</a:t>
            </a:r>
            <a:r>
              <a:rPr lang="en-US" altLang="zh-CN" sz="32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我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深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爱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主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92240" y="2132965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92240" y="836930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2240" y="4685030"/>
            <a:ext cx="10572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05130" y="1209040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-   3      5  |  5  -    5  -  |  5      5      !      7  |  7  -   6 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ea typeface="黑体" panose="02010609060101010101" pitchFamily="49" charset="-122"/>
                <a:sym typeface="+mn-ea"/>
              </a:rPr>
              <a:t>完     全    的    爱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超        过    人    间    的    思     想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2  -   3      4  |  5  - 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|  1      1      3      2  |  &amp;  -   - 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虔     诚    信    众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向        主    屈    膝    颂    扬,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-   3      5  |  5  -    5  -  |  5      5    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7  |  7  -   6   -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>
                <a:ea typeface="黑体" panose="02010609060101010101" pitchFamily="49" charset="-122"/>
                <a:sym typeface="+mn-ea"/>
              </a:rPr>
              <a:t>为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 </a:t>
            </a:r>
            <a:r>
              <a:rPr sz="3600">
                <a:ea typeface="黑体" panose="02010609060101010101" pitchFamily="49" charset="-122"/>
                <a:sym typeface="+mn-ea"/>
              </a:rPr>
              <a:t>此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佳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偶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ea typeface="黑体" panose="02010609060101010101" pitchFamily="49" charset="-122"/>
                <a:sym typeface="+mn-ea"/>
              </a:rPr>
              <a:t>求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    </a:t>
            </a:r>
            <a:r>
              <a:rPr sz="3600">
                <a:ea typeface="黑体" panose="02010609060101010101" pitchFamily="49" charset="-122"/>
                <a:sym typeface="+mn-ea"/>
              </a:rPr>
              <a:t>主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厚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赐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恩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无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 </a:t>
            </a:r>
            <a:r>
              <a:rPr sz="3600">
                <a:ea typeface="黑体" panose="02010609060101010101" pitchFamily="49" charset="-122"/>
                <a:sym typeface="+mn-ea"/>
              </a:rPr>
              <a:t>量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6  -    5       4  |  3       5       4       2  |  ^  -   &amp;  - | 1  -  -  -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ea typeface="黑体" panose="02010609060101010101" pitchFamily="49" charset="-122"/>
                <a:sym typeface="+mn-ea"/>
              </a:rPr>
              <a:t>主      作     之    合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恩     爱     地    久     天      长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恩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永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偕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05130" y="1209040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-   3      5  |  5  -    5  -  |  5      5      !      7  |  7  -   6 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ea typeface="黑体" panose="02010609060101010101" pitchFamily="49" charset="-122"/>
                <a:sym typeface="+mn-ea"/>
              </a:rPr>
              <a:t>完     全    生    命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恳        求    为    他    们    保     证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2  -   3      4  |  5  - 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|  1      1      3      2  |  &amp;  -   - 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温     柔    相    爱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信        心    永    久    坚    定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-   3      5  |  5  -    5  -  |  5      5    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7  |  7  -   6   -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>
                <a:ea typeface="黑体" panose="02010609060101010101" pitchFamily="49" charset="-122"/>
                <a:sym typeface="+mn-ea"/>
              </a:rPr>
              <a:t>有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 </a:t>
            </a:r>
            <a:r>
              <a:rPr sz="3600">
                <a:ea typeface="黑体" panose="02010609060101010101" pitchFamily="49" charset="-122"/>
                <a:sym typeface="+mn-ea"/>
              </a:rPr>
              <a:t>恒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的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望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ea typeface="黑体" panose="02010609060101010101" pitchFamily="49" charset="-122"/>
                <a:sym typeface="+mn-ea"/>
              </a:rPr>
              <a:t>壮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    </a:t>
            </a:r>
            <a:r>
              <a:rPr sz="3600">
                <a:ea typeface="黑体" panose="02010609060101010101" pitchFamily="49" charset="-122"/>
                <a:sym typeface="+mn-ea"/>
              </a:rPr>
              <a:t>胆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平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心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的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坚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 </a:t>
            </a:r>
            <a:r>
              <a:rPr sz="3600">
                <a:ea typeface="黑体" panose="02010609060101010101" pitchFamily="49" charset="-122"/>
                <a:sym typeface="+mn-ea"/>
              </a:rPr>
              <a:t>贞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6  -    5       4  |  3       5       4       2  |  ^  -   &amp;  - | 1  -  -  -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ea typeface="黑体" panose="02010609060101010101" pitchFamily="49" charset="-122"/>
                <a:sym typeface="+mn-ea"/>
              </a:rPr>
              <a:t>纯      洁     天    真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艰     难     痛    苦     不      惊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恩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永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偕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05130" y="1209040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-   3      5  |  5  -    5  -  |  5      5      !      7  |  7  -   6 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ea typeface="黑体" panose="02010609060101010101" pitchFamily="49" charset="-122"/>
                <a:sym typeface="+mn-ea"/>
              </a:rPr>
              <a:t>求     使    他    俩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欢        心    消    尽    了    愁     情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2  -   3      4  |  5  - 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-  |  1      1      3      2  |  &amp;  -   - 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求     赐    他    俩,     平        安    宁    息    世    争,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-   3      5  |  5  -    5  -  |  5      5    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7  |  7  -   6   -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600">
                <a:ea typeface="黑体" panose="02010609060101010101" pitchFamily="49" charset="-122"/>
                <a:sym typeface="+mn-ea"/>
              </a:rPr>
              <a:t>百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 </a:t>
            </a:r>
            <a:r>
              <a:rPr sz="3600">
                <a:ea typeface="黑体" panose="02010609060101010101" pitchFamily="49" charset="-122"/>
                <a:sym typeface="+mn-ea"/>
              </a:rPr>
              <a:t>年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偕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老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ea typeface="黑体" panose="02010609060101010101" pitchFamily="49" charset="-122"/>
                <a:sym typeface="+mn-ea"/>
              </a:rPr>
              <a:t>又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    </a:t>
            </a:r>
            <a:r>
              <a:rPr sz="3600">
                <a:ea typeface="黑体" panose="02010609060101010101" pitchFamily="49" charset="-122"/>
                <a:sym typeface="+mn-ea"/>
              </a:rPr>
              <a:t>加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灿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烂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的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ea typeface="黑体" panose="02010609060101010101" pitchFamily="49" charset="-122"/>
                <a:sym typeface="+mn-ea"/>
              </a:rPr>
              <a:t>前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   </a:t>
            </a:r>
            <a:r>
              <a:rPr sz="3600">
                <a:ea typeface="黑体" panose="02010609060101010101" pitchFamily="49" charset="-122"/>
                <a:sym typeface="+mn-ea"/>
              </a:rPr>
              <a:t>程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6  -    5       4  |  3       5       4       2  |  ^  -   &amp;  - | 1  -  -  -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ea typeface="黑体" panose="02010609060101010101" pitchFamily="49" charset="-122"/>
                <a:sym typeface="+mn-ea"/>
              </a:rPr>
              <a:t>重      见     黎    明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恩     爱     生    命     永      恒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恩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永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偕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235451" y="1101685"/>
            <a:ext cx="12269261" cy="52216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39 59|19 39|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qiiUiiY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|%9 19|39 59|19 39|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eiiwiiq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2  e|29 2 p | 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耶稣我亲爱的救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全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地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歌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唱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将主妙爱传明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2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39 59|19 39|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qiiUiiY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|%9 19|39 59|49 29|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qiiUiiq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3  w|19 1 p | 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天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上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群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众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齐赞美慈悲的救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尊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贵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荣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耀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都归主圣善名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endParaRPr lang="en-US" altLang="zh-CN" sz="32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29 39|2 U 59|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3   r |39 29|39 59|19 39|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eiiwiiq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2  e|29 2 p |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如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同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牧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人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耶稣保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护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祂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小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羊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的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膀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臂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终日怀抱牧养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 </a:t>
            </a:r>
            <a:endParaRPr lang="en-US" altLang="zh-CN" sz="32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59|19 39|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qiiUiiY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|%9 19|39 59|49 29|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qiiUiiq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3  w|19 1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9 \ 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传扬他无比的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大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颂扬主名万代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en-US" altLang="zh-CN" sz="32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1320" y="45085"/>
            <a:ext cx="1001014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baseline="30000" dirty="0" err="1">
                <a:ea typeface="黑体" panose="02010609060101010101" pitchFamily="49" charset="-122"/>
              </a:rPr>
              <a:t>b</a:t>
            </a:r>
            <a:r>
              <a:rPr lang="en-US" altLang="zh-CN" sz="2800" dirty="0" err="1">
                <a:ea typeface="黑体" panose="02010609060101010101" pitchFamily="49" charset="-122"/>
              </a:rPr>
              <a:t>A</a:t>
            </a:r>
            <a:r>
              <a:rPr lang="en-US" altLang="zh-CN" sz="2800" dirty="0">
                <a:ea typeface="黑体" panose="02010609060101010101" pitchFamily="49" charset="-122"/>
              </a:rPr>
              <a:t>  </a:t>
            </a:r>
            <a:r>
              <a:rPr lang="en-US" altLang="zh-CN" sz="2800" dirty="0"/>
              <a:t>6/8   </a:t>
            </a:r>
            <a:r>
              <a:rPr lang="en-US" altLang="zh-CN" sz="2800" b="1" dirty="0">
                <a:ea typeface="黑体" panose="02010609060101010101" pitchFamily="49" charset="-122"/>
              </a:rPr>
              <a:t>                                        </a:t>
            </a:r>
            <a:r>
              <a:rPr lang="zh-CN" altLang="en-US" sz="4000" b="1" dirty="0">
                <a:ea typeface="黑体" panose="02010609060101010101" pitchFamily="49" charset="-122"/>
              </a:rPr>
              <a:t>赞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美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耶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稣</a:t>
            </a:r>
            <a:endParaRPr lang="zh-CN" altLang="en-US" sz="1600" b="1" dirty="0"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10560749" y="879103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10560749" y="2175247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10560749" y="3429000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10560749" y="4767535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487170" y="3430270"/>
            <a:ext cx="1433195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235451" y="1101685"/>
            <a:ext cx="12269261" cy="52216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39 59|19 39|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qiiUiiY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|%9 19|39 59|19 39|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eiiwiiq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2  e|29 2 p | 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耶稣我慈悲的救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为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众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罪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ea typeface="黑体" panose="02010609060101010101" pitchFamily="49" charset="-122"/>
              </a:rPr>
              <a:t>受苦流血死亡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200" dirty="0"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39 59|19 39|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qiiUiiY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|%9 19|39 59|49 29|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qiiUiiq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3  w|19 1 p | 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是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磐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石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是永远救恩的盼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望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ea typeface="黑体" panose="02010609060101010101" pitchFamily="49" charset="-122"/>
              </a:rPr>
              <a:t>耶稣被钉君王。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endParaRPr lang="en-US" altLang="zh-CN" sz="32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29 39|2 U 59|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3   r |39 29|39 59|19 39|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eiiwiiq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2  e|29 2 p |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高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声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歌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唱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因主担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当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愁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闷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无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限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慈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悲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何奇妙何高深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endParaRPr lang="en-US" altLang="zh-CN" sz="32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59|19 39|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qiiUiiY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|%9 19|39 59|49 29|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qiiUiiq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3  w|19 1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9 \ 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传扬他无比的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大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颂扬主名万代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endParaRPr lang="en-US" altLang="zh-CN" sz="32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10560749" y="879103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10560749" y="2175247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10560749" y="3429000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10560749" y="4767535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487170" y="3430270"/>
            <a:ext cx="1433195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01320" y="45085"/>
            <a:ext cx="10010140" cy="1143000"/>
          </a:xfrm>
        </p:spPr>
        <p:txBody>
          <a:bodyPr>
            <a:normAutofit/>
          </a:bodyPr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baseline="30000" dirty="0" err="1">
                <a:ea typeface="黑体" panose="02010609060101010101" pitchFamily="49" charset="-122"/>
              </a:rPr>
              <a:t>b</a:t>
            </a:r>
            <a:r>
              <a:rPr lang="en-US" altLang="zh-CN" sz="2800" dirty="0" err="1">
                <a:ea typeface="黑体" panose="02010609060101010101" pitchFamily="49" charset="-122"/>
              </a:rPr>
              <a:t>A</a:t>
            </a:r>
            <a:r>
              <a:rPr lang="en-US" altLang="zh-CN" sz="2800" dirty="0">
                <a:ea typeface="黑体" panose="02010609060101010101" pitchFamily="49" charset="-122"/>
              </a:rPr>
              <a:t>  </a:t>
            </a:r>
            <a:r>
              <a:rPr lang="en-US" altLang="zh-CN" sz="2800" dirty="0"/>
              <a:t>6/8   </a:t>
            </a:r>
            <a:r>
              <a:rPr lang="en-US" altLang="zh-CN" sz="2800" b="1" dirty="0">
                <a:ea typeface="黑体" panose="02010609060101010101" pitchFamily="49" charset="-122"/>
              </a:rPr>
              <a:t>                                        </a:t>
            </a:r>
            <a:r>
              <a:rPr lang="zh-CN" altLang="en-US" sz="4000" b="1" dirty="0">
                <a:ea typeface="黑体" panose="02010609060101010101" pitchFamily="49" charset="-122"/>
              </a:rPr>
              <a:t>赞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美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耶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稣</a:t>
            </a:r>
            <a:endParaRPr lang="zh-CN" altLang="en-US" sz="1600" b="1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772920" y="304800"/>
            <a:ext cx="801370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B  </a:t>
            </a:r>
            <a:r>
              <a:rPr lang="en-US" altLang="zh-CN" sz="3200">
                <a:solidFill>
                  <a:schemeClr val="tx1"/>
                </a:solidFill>
              </a:rPr>
              <a:t>6/8</a:t>
            </a:r>
            <a:r>
              <a:rPr lang="zh-CN" altLang="en-US" sz="3200">
                <a:solidFill>
                  <a:schemeClr val="tx1"/>
                </a:solidFill>
              </a:rPr>
              <a:t>　　</a:t>
            </a:r>
            <a:r>
              <a:rPr lang="en-US" altLang="zh-CN" sz="3200">
                <a:solidFill>
                  <a:schemeClr val="tx1"/>
                </a:solidFill>
              </a:rPr>
              <a:t>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天父</a:t>
            </a:r>
            <a:r>
              <a:rPr 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必看顾你</a:t>
            </a:r>
            <a:endParaRPr lang="zh-CN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62735" y="1483995"/>
            <a:ext cx="10094595" cy="488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eiiriir  tiQiiW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| #   W   !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4   y | 5939|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凡你所需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祂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必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供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应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顾  你</a:t>
            </a:r>
            <a:r>
              <a:rPr lang="en-US" altLang="zh-CN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;</a:t>
            </a:r>
            <a:endParaRPr lang="en-US" altLang="zh-CN" sz="360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eiiriir  tiQiiW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| #   W   !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5   W | !9!9|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凡你所求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祂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必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垂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听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顾  你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!9 7   y | 6   t   5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4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riiyiit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3 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 父 必  看 顾 你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时时看 顾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处处看 顾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59 !   Q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WiQiiW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#9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WiiQiiy   tiQiiu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| ! 9 ! 9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祂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必 要  看  顾 你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  顾   你。</a:t>
            </a:r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1280576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4-3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2481481" y="1345870"/>
            <a:ext cx="8636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</a:rPr>
              <a:t>L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2481481" y="2637460"/>
            <a:ext cx="8636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</a:rPr>
              <a:t>L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9238778" y="969343"/>
            <a:ext cx="122396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9238778" y="2189178"/>
            <a:ext cx="122396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8664738" y="4772358"/>
            <a:ext cx="122396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855297" y="98073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854662" y="225200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3340437" y="481867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710956" y="4798164"/>
            <a:ext cx="501776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1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-</a:t>
            </a:r>
            <a:endParaRPr lang="en-US" altLang="zh-CN" sz="3200" dirty="0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6959937" y="4834554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30" name="文本框 29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235451" y="1101685"/>
            <a:ext cx="12269261" cy="52216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39 59|19 39|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qiiUiiY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|%9 19|39 59|19 39|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eiiwiiq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2  e|29 2 p | 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耶稣我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永远的羔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羊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天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上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群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众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和散那歌</a:t>
            </a:r>
            <a:r>
              <a:rPr sz="3200" dirty="0">
                <a:ea typeface="黑体" panose="02010609060101010101" pitchFamily="49" charset="-122"/>
              </a:rPr>
              <a:t>高唱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200" dirty="0"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39 59|19 39|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qiiUiiY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|%9 19|39 59|49 29|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qiiUiiq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3  w|19 1 p | 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救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做我们和平的君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王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ea typeface="黑体" panose="02010609060101010101" pitchFamily="49" charset="-122"/>
              </a:rPr>
              <a:t>加</a:t>
            </a:r>
            <a:r>
              <a:rPr lang="en-US" sz="3200" dirty="0">
                <a:ea typeface="黑体" panose="02010609060101010101" pitchFamily="49" charset="-122"/>
              </a:rPr>
              <a:t> </a:t>
            </a:r>
            <a:r>
              <a:rPr sz="3200" dirty="0">
                <a:ea typeface="黑体" panose="02010609060101010101" pitchFamily="49" charset="-122"/>
              </a:rPr>
              <a:t>冕</a:t>
            </a:r>
            <a:r>
              <a:rPr lang="en-US" sz="3200" dirty="0">
                <a:ea typeface="黑体" panose="02010609060101010101" pitchFamily="49" charset="-122"/>
              </a:rPr>
              <a:t>  </a:t>
            </a:r>
            <a:r>
              <a:rPr sz="3200" dirty="0">
                <a:ea typeface="黑体" panose="02010609060101010101" pitchFamily="49" charset="-122"/>
              </a:rPr>
              <a:t>上</a:t>
            </a:r>
            <a:r>
              <a:rPr lang="en-US" sz="3200" dirty="0">
                <a:ea typeface="黑体" panose="02010609060101010101" pitchFamily="49" charset="-122"/>
              </a:rPr>
              <a:t> </a:t>
            </a:r>
            <a:r>
              <a:rPr sz="3200" dirty="0">
                <a:ea typeface="黑体" panose="02010609060101010101" pitchFamily="49" charset="-122"/>
              </a:rPr>
              <a:t>主</a:t>
            </a:r>
            <a:r>
              <a:rPr lang="en-US" sz="3200" dirty="0">
                <a:ea typeface="黑体" panose="02010609060101010101" pitchFamily="49" charset="-122"/>
              </a:rPr>
              <a:t>  </a:t>
            </a:r>
            <a:r>
              <a:rPr sz="3200" dirty="0">
                <a:ea typeface="黑体" panose="02010609060101010101" pitchFamily="49" charset="-122"/>
              </a:rPr>
              <a:t>先知祭司牧长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endParaRPr lang="en-US" altLang="zh-CN" sz="32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29 39|2 U 59|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3   r |39 29|39 59|19 39|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eiiwiiq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2  e|29 2 p |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基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督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降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临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战胜罪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世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威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德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煌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荣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耀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权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能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都归耶稣我王</a:t>
            </a:r>
            <a:r>
              <a:rPr sz="3200" dirty="0">
                <a:ea typeface="黑体" panose="02010609060101010101" pitchFamily="49" charset="-122"/>
                <a:sym typeface="+mn-ea"/>
              </a:rPr>
              <a:t>。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endParaRPr lang="en-US" altLang="zh-CN" sz="32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59|19 39|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wiieiiw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qiiUiiY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|%9 19|39 59|49 29|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qiiUiiq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3  w|19 1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9 \ </a:t>
            </a:r>
            <a:b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传扬他无比的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大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颂扬主名万代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endParaRPr lang="en-US" altLang="zh-CN" sz="32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10560749" y="879103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10560749" y="2175247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10560749" y="3429000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10560749" y="4767535"/>
            <a:ext cx="936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487170" y="3430270"/>
            <a:ext cx="1433195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01320" y="45085"/>
            <a:ext cx="10010140" cy="1143000"/>
          </a:xfrm>
        </p:spPr>
        <p:txBody>
          <a:bodyPr>
            <a:normAutofit/>
          </a:bodyPr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baseline="30000" dirty="0" err="1">
                <a:ea typeface="黑体" panose="02010609060101010101" pitchFamily="49" charset="-122"/>
              </a:rPr>
              <a:t>b</a:t>
            </a:r>
            <a:r>
              <a:rPr lang="en-US" altLang="zh-CN" sz="2800" dirty="0" err="1">
                <a:ea typeface="黑体" panose="02010609060101010101" pitchFamily="49" charset="-122"/>
              </a:rPr>
              <a:t>A</a:t>
            </a:r>
            <a:r>
              <a:rPr lang="en-US" altLang="zh-CN" sz="2800" dirty="0">
                <a:ea typeface="黑体" panose="02010609060101010101" pitchFamily="49" charset="-122"/>
              </a:rPr>
              <a:t>  </a:t>
            </a:r>
            <a:r>
              <a:rPr lang="en-US" altLang="zh-CN" sz="2800" dirty="0"/>
              <a:t>6/8   </a:t>
            </a:r>
            <a:r>
              <a:rPr lang="en-US" altLang="zh-CN" sz="2800" b="1" dirty="0">
                <a:ea typeface="黑体" panose="02010609060101010101" pitchFamily="49" charset="-122"/>
              </a:rPr>
              <a:t>                                        </a:t>
            </a:r>
            <a:r>
              <a:rPr lang="zh-CN" altLang="en-US" sz="4000" b="1" dirty="0">
                <a:ea typeface="黑体" panose="02010609060101010101" pitchFamily="49" charset="-122"/>
              </a:rPr>
              <a:t>赞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美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耶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稣</a:t>
            </a:r>
            <a:endParaRPr lang="zh-CN" altLang="en-US" sz="1600" b="1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文本框 13317"/>
          <p:cNvSpPr txBox="1"/>
          <p:nvPr/>
        </p:nvSpPr>
        <p:spPr>
          <a:xfrm>
            <a:off x="784225" y="891540"/>
            <a:ext cx="11174095" cy="58261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3   3| 4   3   2| 5 - -| 5 - -| %   1   2| 3   4   3| 2 - -|2 -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青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春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力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量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  3   3| 4   3   2| 5 - -| 5 - -| 5   4   ^| &amp;   39 w| 1 - -|1 - -| 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纯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洁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热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情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打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仗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!   7| 6   5   4| 3 - -| 3 - -| 2   &amp;   1| 2   1   &amp;| ^ - -|^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榜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样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勇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敢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惧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怕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!   7| 6   5   4| 3 - -| 3 - -| 2 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2|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  7   6| 5 -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4|4 -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敬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虔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于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3   3| 4   3   2| 5 - -| 5 - -| %   1   2| 3   4   3| 2 - -|2 -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青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春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力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量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  3   3| 4   3   2| 5 - -| 5 - -| 5   4   ^| &amp;   39 w| 1 - -|1 - -\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穿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副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军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装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打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仗。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62965" y="-125730"/>
            <a:ext cx="88811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3/4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将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最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好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献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215120" y="40449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215120" y="140906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215120" y="241363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15120" y="341820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15120" y="4351020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215120" y="542734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文本框 13317"/>
          <p:cNvSpPr txBox="1"/>
          <p:nvPr/>
        </p:nvSpPr>
        <p:spPr>
          <a:xfrm>
            <a:off x="784225" y="891540"/>
            <a:ext cx="11174095" cy="58261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3   3| 4   3   2| 5 - -| 5 - -| %   1   2| 3   4   3| 2 - -|2 -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居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首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位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  3   3| 4   3   2| 5 - -| 5 - -| 5   4   ^| &amp;   39 w| 1 - -|1 - -| 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作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工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尊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居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首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位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奉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贵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!   7| 6   5   4| 3 - -| 3 - -| 2   &amp;   1| 2   1   &amp;| ^ - -|^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奉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赏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赐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曾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独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子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  !   7| 6   5   4| 3 - -| 3 - -| 2 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2|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  7   6| 5 -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4|4 -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虔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于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3   3| 4   3   2| 5 - -| 5 - -| %   1   2| 3   4   3| 2 - -|2 -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青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春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力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量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  3   3| 4   3   2| 5 - -| 5 - -| 5   4   ^| &amp;   39 w| 1 - -|1 - -\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穿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副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军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装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打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仗。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62965" y="-125730"/>
            <a:ext cx="88811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3/4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将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最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好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献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215120" y="40449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215120" y="140906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215120" y="241363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15120" y="341820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15120" y="4351020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215120" y="542734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文本框 13317"/>
          <p:cNvSpPr txBox="1"/>
          <p:nvPr/>
        </p:nvSpPr>
        <p:spPr>
          <a:xfrm>
            <a:off x="784225" y="891540"/>
            <a:ext cx="11174095" cy="58261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3   3| 4   3   2| 5 - -| 5 - -| %   1   2| 3   4   3| 2 - -|2 -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伟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比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  3   3| 4   3   2| 5 - -| 5 - -| 5   4   ^| &amp;   39 w| 1 - -|1 - -| 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己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作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价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赏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!   7| 6   5   4| 3 - -| 3 - -| 2   &amp;   1| 2   1   &amp;| ^ - -|^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舍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毫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怨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言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把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洒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!   7| 6   5   4| 3 - -| 3 - -| 2 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2|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  7   6| 5 -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4|4 -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热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敬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虔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于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3   3| 4   3   2| 5 - -| 5 - -| %   1   2| 3   4   3| 2 - -|2 - -|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主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青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春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力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量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  3   3| 4   3   2| 5 - -| 5 - -| 5   4   ^| &amp;   39 w| 1 - -|1 - -\</a:t>
            </a:r>
            <a:b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穿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副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军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装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打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仗。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62965" y="-125730"/>
            <a:ext cx="88811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3/4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将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最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好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献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215120" y="40449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215120" y="140906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215120" y="241363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15120" y="341820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15120" y="4351020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215120" y="5427345"/>
            <a:ext cx="2326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869950" y="333375"/>
            <a:ext cx="10538460" cy="935990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ea typeface="黑体" panose="02010609060101010101" pitchFamily="49" charset="-122"/>
              </a:rPr>
              <a:t>1=</a:t>
            </a:r>
            <a:r>
              <a:rPr lang="en-US" altLang="zh-CN" baseline="30000" dirty="0" err="1">
                <a:ea typeface="黑体" panose="02010609060101010101" pitchFamily="49" charset="-122"/>
              </a:rPr>
              <a:t>b</a:t>
            </a:r>
            <a:r>
              <a:rPr lang="en-US" altLang="zh-CN" dirty="0" err="1">
                <a:ea typeface="黑体" panose="02010609060101010101" pitchFamily="49" charset="-122"/>
              </a:rPr>
              <a:t>A</a:t>
            </a:r>
            <a:r>
              <a:rPr lang="en-US" altLang="zh-CN" dirty="0">
                <a:ea typeface="黑体" panose="02010609060101010101" pitchFamily="49" charset="-122"/>
              </a:rPr>
              <a:t>   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</a:rPr>
              <a:t>3/4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   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向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高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处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行</a:t>
            </a:r>
            <a:endParaRPr lang="zh-CN" altLang="en-US" sz="4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07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4-1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1835" y="1105535"/>
            <a:ext cx="11833860" cy="52901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indent="0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q| ^ 9  w   q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%9 q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2 9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性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升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 b="1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Font typeface="SimpMusic Base" panose="05060603040505090403" pitchFamily="18" charset="2"/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  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 ^ 9  w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2|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祷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告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停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行。 </a:t>
            </a:r>
            <a:endParaRPr lang="en-US" altLang="zh-CN" sz="4000" b="1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e| 4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U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49 r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</a:t>
            </a:r>
            <a:endParaRPr lang="en-US" altLang="zh-CN" sz="40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凭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站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境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t   e|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 ^ 9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 \</a:t>
            </a:r>
            <a:endParaRPr lang="en-US" altLang="zh-CN" sz="40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行。</a:t>
            </a:r>
            <a:r>
              <a:rPr lang="en-US" altLang="zh-CN" sz="40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 b="1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07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4-2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1835" y="1105535"/>
            <a:ext cx="11833860" cy="52901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indent="0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q| ^ 9  w   q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%9 q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2 9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充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疑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虑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恐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怖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非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常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居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 b="1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Font typeface="SimpMusic Base" panose="05060603040505090403" pitchFamily="18" charset="2"/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  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 ^ 9  w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2|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别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或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间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久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住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但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祈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处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 </a:t>
            </a:r>
            <a:endParaRPr lang="en-US" altLang="zh-CN" sz="4000" b="1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e| 4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U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49 r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</a:t>
            </a:r>
            <a:endParaRPr lang="en-US" altLang="zh-CN" sz="40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凭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站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境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t   e|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 ^ 9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 \</a:t>
            </a:r>
            <a:endParaRPr lang="en-US" altLang="zh-CN" sz="40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行。</a:t>
            </a:r>
            <a:r>
              <a:rPr lang="en-US" altLang="zh-CN" sz="40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 b="1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69950" y="333375"/>
            <a:ext cx="10538460" cy="935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ea typeface="黑体" panose="02010609060101010101" pitchFamily="49" charset="-122"/>
              </a:rPr>
              <a:t>1=</a:t>
            </a:r>
            <a:r>
              <a:rPr lang="en-US" altLang="zh-CN" baseline="30000" dirty="0" err="1">
                <a:ea typeface="黑体" panose="02010609060101010101" pitchFamily="49" charset="-122"/>
              </a:rPr>
              <a:t>b</a:t>
            </a:r>
            <a:r>
              <a:rPr lang="en-US" altLang="zh-CN" dirty="0" err="1">
                <a:ea typeface="黑体" panose="02010609060101010101" pitchFamily="49" charset="-122"/>
              </a:rPr>
              <a:t>A</a:t>
            </a:r>
            <a:r>
              <a:rPr lang="en-US" altLang="zh-CN" dirty="0">
                <a:ea typeface="黑体" panose="02010609060101010101" pitchFamily="49" charset="-122"/>
              </a:rPr>
              <a:t>   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</a:rPr>
              <a:t>3/4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   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向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高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处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行</a:t>
            </a:r>
            <a:endParaRPr lang="zh-CN" altLang="en-US" sz="4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07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4-3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1835" y="1105535"/>
            <a:ext cx="11833860" cy="52901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indent="0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q| ^ 9  w   q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%9 q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2 9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然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魔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鬼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暗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箭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猛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攻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属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活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轻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重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！</a:t>
            </a:r>
            <a:endParaRPr lang="en-US" altLang="zh-CN" sz="4000" b="1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Font typeface="SimpMusic Base" panose="05060603040505090403" pitchFamily="18" charset="2"/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  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 ^ 9  w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2|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凭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闻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声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洪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徒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发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 </a:t>
            </a:r>
            <a:endParaRPr lang="en-US" altLang="zh-CN" sz="4000" b="1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e| 4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U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49 r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</a:t>
            </a:r>
            <a:endParaRPr lang="en-US" altLang="zh-CN" sz="40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凭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站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境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t   e|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 ^ 9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 \</a:t>
            </a:r>
            <a:endParaRPr lang="en-US" altLang="zh-CN" sz="40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行。</a:t>
            </a:r>
            <a:r>
              <a:rPr lang="en-US" altLang="zh-CN" sz="40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 b="1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69950" y="333375"/>
            <a:ext cx="10538460" cy="935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ea typeface="黑体" panose="02010609060101010101" pitchFamily="49" charset="-122"/>
              </a:rPr>
              <a:t>1=</a:t>
            </a:r>
            <a:r>
              <a:rPr lang="en-US" altLang="zh-CN" baseline="30000" dirty="0" err="1">
                <a:ea typeface="黑体" panose="02010609060101010101" pitchFamily="49" charset="-122"/>
              </a:rPr>
              <a:t>b</a:t>
            </a:r>
            <a:r>
              <a:rPr lang="en-US" altLang="zh-CN" dirty="0" err="1">
                <a:ea typeface="黑体" panose="02010609060101010101" pitchFamily="49" charset="-122"/>
              </a:rPr>
              <a:t>A</a:t>
            </a:r>
            <a:r>
              <a:rPr lang="en-US" altLang="zh-CN" dirty="0">
                <a:ea typeface="黑体" panose="02010609060101010101" pitchFamily="49" charset="-122"/>
              </a:rPr>
              <a:t>   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</a:rPr>
              <a:t>3/4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   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向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高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处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行</a:t>
            </a:r>
            <a:endParaRPr lang="zh-CN" altLang="en-US" sz="4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07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4-4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1835" y="1105535"/>
            <a:ext cx="11833860" cy="52901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indent="0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q| ^ 9  w   q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%9 q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2 9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升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穹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苍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极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境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40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堂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华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景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endParaRPr lang="en-US" altLang="zh-CN" sz="4000" b="1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Font typeface="SimpMusic Base" panose="05060603040505090403" pitchFamily="18" charset="2"/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  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 ^ 9  w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2|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祈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祷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停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庭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 </a:t>
            </a:r>
            <a:endParaRPr lang="en-US" altLang="zh-CN" sz="4000" b="1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e| 4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U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49 r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 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</a:t>
            </a:r>
            <a:r>
              <a:rPr lang="en-US" altLang="pt-B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pt-B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</a:t>
            </a:r>
            <a:endParaRPr lang="en-US" altLang="zh-CN" sz="40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凭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站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境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fr-FR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t   e|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19 e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 ^ 9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q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2|</a:t>
            </a:r>
            <a:r>
              <a:rPr lang="en-US" altLang="fr-FR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fr-FR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 \</a:t>
            </a:r>
            <a:endParaRPr lang="en-US" altLang="zh-CN" sz="40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行。</a:t>
            </a:r>
            <a:r>
              <a:rPr lang="en-US" altLang="zh-CN" sz="40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 b="1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69950" y="333375"/>
            <a:ext cx="10538460" cy="935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ea typeface="黑体" panose="02010609060101010101" pitchFamily="49" charset="-122"/>
              </a:rPr>
              <a:t>1=</a:t>
            </a:r>
            <a:r>
              <a:rPr lang="en-US" altLang="zh-CN" baseline="30000" dirty="0" err="1">
                <a:ea typeface="黑体" panose="02010609060101010101" pitchFamily="49" charset="-122"/>
              </a:rPr>
              <a:t>b</a:t>
            </a:r>
            <a:r>
              <a:rPr lang="en-US" altLang="zh-CN" dirty="0" err="1">
                <a:ea typeface="黑体" panose="02010609060101010101" pitchFamily="49" charset="-122"/>
              </a:rPr>
              <a:t>A</a:t>
            </a:r>
            <a:r>
              <a:rPr lang="en-US" altLang="zh-CN" dirty="0">
                <a:ea typeface="黑体" panose="02010609060101010101" pitchFamily="49" charset="-122"/>
              </a:rPr>
              <a:t>   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</a:rPr>
              <a:t>3/4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   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向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高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处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行</a:t>
            </a:r>
            <a:endParaRPr lang="zh-CN" altLang="en-US" sz="4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3-1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qos|eod  eod  eos  qoa|woa  qoH  %   qos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eod  eod  eod  woa|2 - - </a:t>
            </a:r>
            <a:r>
              <a:rPr lang="en-US" altLang="zh-CN" sz="33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主耶稣再临那日号筒必要高声吹起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那早晨永远光明华丽无比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qos|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od  eod  eos  qoa|woa  qoH  %   qos|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od  eoa  wos  woJ|1 - - </a:t>
            </a:r>
            <a:r>
              <a:rPr lang="en-US" altLang="zh-CN" sz="33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凡世上得救的人一同相会在主明宫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在那边点名我亦必再其中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eoif | 5  -   toif   eoif | 5  -   3     woid | 4  -   roid   woid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4  -   2 </a:t>
            </a:r>
            <a:r>
              <a:rPr lang="en-US" altLang="zh-CN" sz="33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候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候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latin typeface="SimpMusic Base" panose="05060603040505090403" pitchFamily="18" charset="2"/>
                <a:sym typeface="+mn-ea"/>
              </a:rPr>
              <a:t>eoif | 5 - 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toid   woia | 1 -  4   rois | eoid   eoia   wois   woiJ|1 - -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那  边        点 名 的  时   候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那  边 点 名 我 亦 必 在 其中。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当</a:t>
            </a:r>
            <a:r>
              <a:rPr 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点</a:t>
            </a:r>
            <a:r>
              <a:rPr 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名</a:t>
            </a:r>
            <a:r>
              <a:rPr 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时</a:t>
            </a:r>
            <a:endParaRPr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56360" y="3420745"/>
            <a:ext cx="1055306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7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zcccccccZ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zcccccccZ                 zcccccccZ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6360" y="4568825"/>
            <a:ext cx="1397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7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3-2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qos|eod  eod  eos  qoa|woa  qoH  %   qos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eod  eod  eod  woa|2 - - </a:t>
            </a:r>
            <a:r>
              <a:rPr lang="en-US" altLang="zh-CN" sz="33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凡信主而死的人那日早晨必要复活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与我主同享复活荣耀快乐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qos|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od  eod  eos  qoa|woa  qoH  %   qos|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od  eoa  wos  woJ|1 - - </a:t>
            </a:r>
            <a:r>
              <a:rPr lang="en-US" altLang="zh-CN" sz="33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凡蒙召得胜的人都与救主相会天空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在那边点名我亦必再其中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eoif | 5  -   toif   eoif | 5  -   3     woid | 4  -   roid   woid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4  -   2 </a:t>
            </a:r>
            <a:r>
              <a:rPr lang="en-US" altLang="zh-CN" sz="33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候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候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latin typeface="SimpMusic Base" panose="05060603040505090403" pitchFamily="18" charset="2"/>
                <a:sym typeface="+mn-ea"/>
              </a:rPr>
              <a:t>eoif | 5 - 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toid   woia | 1 -  4   rois | eoid   eoia   wois   woiJ|1 - -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那  边        点 名 的  时   候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那  边 点 名 我 亦 必 在 其中。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当</a:t>
            </a:r>
            <a:r>
              <a:rPr 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点</a:t>
            </a:r>
            <a:r>
              <a:rPr 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名</a:t>
            </a:r>
            <a:r>
              <a:rPr 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时</a:t>
            </a:r>
            <a:endParaRPr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56360" y="3420745"/>
            <a:ext cx="1055306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7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zcccccccZ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zcccccccZ                 zcccccccZ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6360" y="4568825"/>
            <a:ext cx="1397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7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772920" y="304800"/>
            <a:ext cx="801370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B  </a:t>
            </a:r>
            <a:r>
              <a:rPr lang="en-US" altLang="zh-CN" sz="3200">
                <a:solidFill>
                  <a:schemeClr val="tx1"/>
                </a:solidFill>
              </a:rPr>
              <a:t>6/8</a:t>
            </a:r>
            <a:r>
              <a:rPr lang="zh-CN" altLang="en-US" sz="3200">
                <a:solidFill>
                  <a:schemeClr val="tx1"/>
                </a:solidFill>
              </a:rPr>
              <a:t>　　</a:t>
            </a:r>
            <a:r>
              <a:rPr lang="en-US" altLang="zh-CN" sz="3200">
                <a:solidFill>
                  <a:schemeClr val="tx1"/>
                </a:solidFill>
              </a:rPr>
              <a:t>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天父</a:t>
            </a:r>
            <a:r>
              <a:rPr 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必看顾你</a:t>
            </a:r>
            <a:endParaRPr lang="zh-CN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62735" y="1483995"/>
            <a:ext cx="10094595" cy="488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eiiriir  tiQiiW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| #   W   !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4   y | 5939|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无论经过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何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等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试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炼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顾  你</a:t>
            </a:r>
            <a:r>
              <a:rPr lang="en-US" altLang="zh-CN" sz="36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;</a:t>
            </a:r>
            <a:endParaRPr lang="en-US" altLang="zh-CN" sz="360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eiiriir  tiQiiW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| #   W   !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5   W | !9!9|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软弱困顿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靠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祂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胸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前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顾  你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!9 7   y | 6   t   5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tiiuiiy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4 9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riiyiit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 3 9|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 父 必  看 顾 你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时时看 顾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处处看 顾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59 !   Q 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WiQiiW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#9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WiiQiiy   tiQiiu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| ! 9 ! 9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祂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必 要  看  顾 你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天父必 看   顾   你。</a:t>
            </a:r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1280576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4-4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2481481" y="1345870"/>
            <a:ext cx="8636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</a:rPr>
              <a:t>L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2481481" y="2637460"/>
            <a:ext cx="8636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</a:rPr>
              <a:t>L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9238778" y="969343"/>
            <a:ext cx="122396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9238778" y="2189178"/>
            <a:ext cx="122396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8664738" y="4772358"/>
            <a:ext cx="122396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zcccccZ</a:t>
            </a:r>
            <a:endParaRPr lang="en-US" altLang="zh-CN" sz="32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855297" y="98073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854662" y="225200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3340437" y="4818679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710956" y="4798164"/>
            <a:ext cx="501776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1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</a:t>
            </a:r>
            <a:r>
              <a:rPr lang="en-US" altLang="zh-CN" sz="32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-</a:t>
            </a:r>
            <a:endParaRPr lang="en-US" altLang="zh-CN" sz="3200" dirty="0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6959937" y="4834554"/>
            <a:ext cx="12239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altLang="zh-CN" sz="2800" dirty="0" smtClean="0">
                <a:solidFill>
                  <a:schemeClr val="tx1"/>
                </a:solidFill>
                <a:latin typeface="SimpMusic Accent" panose="05060603040505090403" pitchFamily="18" charset="2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30" name="文本框 29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3-3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qos|eod  eod  eos  qoa|woa  qoH  %   qos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eod  eod  eod  woa|2 - - </a:t>
            </a:r>
            <a:r>
              <a:rPr lang="en-US" altLang="zh-CN" sz="33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我们应从早到晚为主殷勤作工等待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我们应传扬耶稣奇妙大爱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qos|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od  eod  eos  qoa|woa  qoH  %   qos|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od  eoa  wos  woJ|1 - - </a:t>
            </a:r>
            <a:r>
              <a:rPr lang="en-US" altLang="zh-CN" sz="33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当世上路程跑尽派我职事已作完工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在那边点名我亦必再其中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eoif | 5  -   toif   eoif | 5  -   3     woid | 4  -   roid   woid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4  -   2 </a:t>
            </a:r>
            <a:r>
              <a:rPr lang="en-US" altLang="zh-CN" sz="33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候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点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候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smtClean="0">
                <a:latin typeface="SimpMusic Base" panose="05060603040505090403" pitchFamily="18" charset="2"/>
                <a:sym typeface="+mn-ea"/>
              </a:rPr>
              <a:t>eoif | 5 -  </a:t>
            </a:r>
            <a:r>
              <a:rPr lang="en-US" altLang="zh-CN" sz="33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toid   woia | 1 -  4   rois | eoid   eoia   wois   woiJ|1 - -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那  边        点 名 的  时   候</a:t>
            </a:r>
            <a:r>
              <a:rPr lang="en-US" altLang="zh-CN" sz="33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那  边 点 名 我 亦 必 在 其中。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当</a:t>
            </a:r>
            <a:r>
              <a:rPr 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点</a:t>
            </a:r>
            <a:r>
              <a:rPr 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名</a:t>
            </a:r>
            <a:r>
              <a:rPr 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时</a:t>
            </a:r>
            <a:endParaRPr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56360" y="3420745"/>
            <a:ext cx="1055306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7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zcccccccZ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zcccccccZ                 zcccccccZ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6360" y="4568825"/>
            <a:ext cx="1397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7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48139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4   4  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tiiit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   6   3   5   4 -| 2   3   4   6   5   5| 5   2   2   3 - -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 再 是 我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乃 是 主 被 人 信 从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被 人 高 举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又 被 人 所 爱 敬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4   4   5   5   ! | @   !   6   6   5 - | 6   7   !   !   5   3| 5   4   2   1 - -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论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思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想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语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动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作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或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态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度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乃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露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   3    5    ! - -| 7    6  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7    ! - -| !    5    3    6    5    3| 3    2 - 2 - 0 </a:t>
            </a:r>
            <a:r>
              <a:rPr lang="en-US" altLang="zh-CN" sz="32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变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 3    5    ! -  7 | @    !    6    5 - -| 6    7    !    5    3    1 | 2 - - 1 - 0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 荣  耀  中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  督  是  中  枢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  督  王  位  永  存  不     变。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不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再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是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lang="zh-CN" altLang="en-US"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  6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86065" y="3420745"/>
            <a:ext cx="448500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7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0615" y="1456055"/>
            <a:ext cx="9815830" cy="5264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                         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10615" y="2604135"/>
            <a:ext cx="467995" cy="5264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48139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4   4  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tiiit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   6   3   5   4 -| 2   3   4   6   5   5| 5   2   2   3 - -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 再 为 我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乃 为 基 督 而 生 活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 祂 受 苦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又 为 祂 而 工 作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4   4   5   5   ! | @   !   6   6   5 - | 6   7   !   !   5   3| 5   4   2   1 - -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恨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恨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每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每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联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络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   3    5    ! - -| 7    6  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7    ! - -| !    5    3    6    5    3| 3    2 - 2 - 0 </a:t>
            </a:r>
            <a:r>
              <a:rPr lang="en-US" altLang="zh-CN" sz="32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变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 3    5    ! -  7 | @    !    6    5 - -| 6    7    !    5    3    1 | 2 - - 1 - 0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 荣  耀  中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  督  是  中  枢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  督  王  位  永  存  不     变。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不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再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是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lang="zh-CN" altLang="en-US"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  6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86065" y="3420745"/>
            <a:ext cx="448500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7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0615" y="1456055"/>
            <a:ext cx="9815830" cy="5264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                         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10615" y="2604135"/>
            <a:ext cx="467995" cy="5264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48139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4   4  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tiiit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   6   3   5   4 -| 2   3   4   6   5   5| 5   2   2   3 - -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唯 独 基 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 我 供 给 的 来 源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 愿 基 督 是 我 能 力 泉 源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4   4   5   5   ! | @   !   6   6   5 - | 6   7   !   !   5   3| 5   4   2   1 - -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十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字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架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后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隐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藏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唯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独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坐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座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   3    5    ! - -| 7    6  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7    ! - -| !    5    3    6    5    3| 3    2 - 2 - 0 </a:t>
            </a:r>
            <a:r>
              <a:rPr lang="en-US" altLang="zh-CN" sz="32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变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 3    5    ! -  7 | @    !    6    5 - -| 6    7    !    5    3    1 | 2 - - 1 - 0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 荣  耀  中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  督  是  中  枢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  督  王  位  永  存  不     变。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不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再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是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lang="zh-CN" altLang="en-US"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  6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86065" y="3420745"/>
            <a:ext cx="448500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7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0615" y="1456055"/>
            <a:ext cx="9815830" cy="5264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                         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10615" y="2604135"/>
            <a:ext cx="467995" cy="5264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48139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4   4  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tiiit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   6   3   5   4 -| 2   3   4   6   5   5| 5   2   2   3 - -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唯 </a:t>
            </a:r>
            <a:r>
              <a:rPr lang="en-US" altLang="zh-CN" sz="3200">
                <a:ea typeface="黑体" panose="02010609060101010101" pitchFamily="49" charset="-122"/>
                <a:sym typeface="+mn-ea"/>
              </a:rPr>
              <a:t>独 基 督   是 我 人 生 的 盼 望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200">
                <a:ea typeface="黑体" panose="02010609060101010101" pitchFamily="49" charset="-122"/>
                <a:sym typeface="+mn-ea"/>
              </a:rPr>
              <a:t>唯 独 基 督 是 我 荣 耀 奖 赏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4   4   5   5   ! | @   !   6   6   5 - | 6   7   !   !   5   3| 5   4   2   1 - -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息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足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也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   3    5    ! - -| 7    6   </a:t>
            </a:r>
            <a:r>
              <a:rPr lang="en-US" altLang="zh-CN" sz="320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7    ! - -| !    5    3    6    5    3| 3    2 - 2 - 0 </a:t>
            </a:r>
            <a:r>
              <a:rPr lang="en-US" altLang="zh-CN" sz="32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变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  3    5    ! -  7 | @    !    6    5 - -| 6    7    !    5    3    1 | 2 - - 1 - 0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 荣  耀  中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  督  是  中  枢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  督  王  位  永  存  不     变。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不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再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是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lang="zh-CN" altLang="en-US"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  6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86065" y="3420745"/>
            <a:ext cx="448500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7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0615" y="1456055"/>
            <a:ext cx="9815830" cy="5264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                         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10615" y="2604135"/>
            <a:ext cx="467995" cy="5264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609600" y="-12382"/>
            <a:ext cx="10972800" cy="1143000"/>
          </a:xfrm>
        </p:spPr>
        <p:txBody>
          <a:bodyPr/>
          <a:p>
            <a:pPr algn="ctr"/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一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路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引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导</a:t>
            </a:r>
            <a:endParaRPr sz="40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标题 39937"/>
          <p:cNvSpPr>
            <a:spLocks noGrp="1"/>
          </p:cNvSpPr>
          <p:nvPr/>
        </p:nvSpPr>
        <p:spPr>
          <a:xfrm>
            <a:off x="367030" y="33147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28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 3/4</a:t>
            </a:r>
            <a:endParaRPr lang="en-US" altLang="zh-CN" sz="24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40030" y="891540"/>
            <a:ext cx="11932285" cy="54540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eioiid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9  e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%     1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3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qiiiiie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9  U   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qiiiiiw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  -  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别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?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eioiid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4 9  e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    2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wiiiiiw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9  Y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&amp;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岂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怜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危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险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YiiiiiT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1 9  w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qiiiiiY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%     1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qiiiiiw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9  q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riiiiie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慰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都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eiiiiir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5 9  e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    1 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UiiiiiY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Tiiiiiq </a:t>
            </a:r>
            <a:r>
              <a:rPr lang="en-US" altLang="zh-CN" sz="33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    2 |  3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凡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临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获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益。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eiiiiir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5 9  e     </a:t>
            </a: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    1 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UiiiiiY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</a:t>
            </a: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Tiiiiiq </a:t>
            </a:r>
            <a:r>
              <a:rPr lang="en-US" altLang="zh-CN" sz="33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    2 | 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 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凡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临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获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益。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609600" y="-12382"/>
            <a:ext cx="10972800" cy="1143000"/>
          </a:xfrm>
        </p:spPr>
        <p:txBody>
          <a:bodyPr/>
          <a:p>
            <a:pPr algn="ctr"/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一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路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引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导</a:t>
            </a:r>
            <a:endParaRPr sz="40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标题 39937"/>
          <p:cNvSpPr>
            <a:spLocks noGrp="1"/>
          </p:cNvSpPr>
          <p:nvPr/>
        </p:nvSpPr>
        <p:spPr>
          <a:xfrm>
            <a:off x="367030" y="33147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28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 3/4</a:t>
            </a:r>
            <a:endParaRPr lang="en-US" altLang="zh-CN" sz="24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40030" y="891540"/>
            <a:ext cx="11932285" cy="54540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eioiid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9  e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%     1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3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qiiiiie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9  U   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qiiiiiw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  -  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曲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指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eioiid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4 9  e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    2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wiiiiiw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9  Y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&amp;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力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量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忍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受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试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炼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下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粮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养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YiiiiiT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1 9  w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qiiiiiY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%     1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qiiiiiw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9  q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riiiiie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然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疲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倦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干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怜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eiiiiir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5 9  e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    1 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UiiiiiY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Tiiiiiq </a:t>
            </a:r>
            <a:r>
              <a:rPr lang="en-US" altLang="zh-CN" sz="33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    2 |  3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眼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磐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石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哉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源。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eiiiiir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5 9  e     </a:t>
            </a: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    1 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UiiiiiY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</a:t>
            </a: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Tiiiiiq </a:t>
            </a:r>
            <a:r>
              <a:rPr lang="en-US" altLang="zh-CN" sz="33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    2 | 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 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眼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磐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石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哉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源。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609600" y="-12382"/>
            <a:ext cx="10972800" cy="1143000"/>
          </a:xfrm>
        </p:spPr>
        <p:txBody>
          <a:bodyPr/>
          <a:p>
            <a:pPr algn="ctr"/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一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路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引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导</a:t>
            </a:r>
            <a:endParaRPr sz="40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标题 39937"/>
          <p:cNvSpPr>
            <a:spLocks noGrp="1"/>
          </p:cNvSpPr>
          <p:nvPr/>
        </p:nvSpPr>
        <p:spPr>
          <a:xfrm>
            <a:off x="367030" y="33147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28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 3/4</a:t>
            </a:r>
            <a:endParaRPr lang="en-US" altLang="zh-CN" sz="24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40030" y="891540"/>
            <a:ext cx="11932285" cy="54540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eioiid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9  e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%     1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3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qiiiiie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9  U   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qiiiiiw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  -  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想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怜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eioiid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4 9  e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    2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wiiiiiw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9  Y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&amp;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曾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许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分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YiiiiiT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1 9  w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qiiiiiY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%     1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qiiiiiw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3 9  q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riiiiie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变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化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着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体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3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升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altLang="zh-CN" sz="33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eiiiiir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5 9  e   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    1 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UiiiiiY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</a:t>
            </a:r>
            <a:r>
              <a:rPr lang="en-US" altLang="zh-CN" sz="33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Tiiiiiq </a:t>
            </a:r>
            <a:r>
              <a:rPr lang="en-US" altLang="zh-CN" sz="33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    2 |  3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句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: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我。</a:t>
            </a: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eiiiiir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5 9  e     </a:t>
            </a: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wiiiiiq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2     1 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UiiiiiY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</a:t>
            </a:r>
            <a:r>
              <a:rPr lang="en-US" altLang="zh-CN" sz="33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Tiiiiiq </a:t>
            </a:r>
            <a:r>
              <a:rPr lang="en-US" altLang="zh-CN" sz="33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    2 | 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-  </a:t>
            </a:r>
            <a:r>
              <a:rPr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 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句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: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我。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609600" y="59373"/>
            <a:ext cx="10972800" cy="1143000"/>
          </a:xfrm>
        </p:spPr>
        <p:txBody>
          <a:bodyPr/>
          <a:p>
            <a:pPr algn="ctr"/>
            <a:r>
              <a:rPr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荣耀归于最高神</a:t>
            </a:r>
            <a:endParaRPr sz="40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标题 39937"/>
          <p:cNvSpPr>
            <a:spLocks noGrp="1"/>
          </p:cNvSpPr>
          <p:nvPr/>
        </p:nvSpPr>
        <p:spPr>
          <a:xfrm>
            <a:off x="19113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4/4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6990" y="1465580"/>
            <a:ext cx="12269470" cy="4869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</a:t>
            </a:r>
            <a:r>
              <a:rPr lang="en-US" altLang="zh-CN" sz="32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qoa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 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eiir|5 - 3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 2  </a:t>
            </a:r>
            <a:r>
              <a:rPr lang="en-US" altLang="zh-CN" sz="32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wos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2  0|3  </a:t>
            </a:r>
            <a:r>
              <a:rPr lang="en-US" altLang="zh-CN" sz="32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eod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3 0|1  </a:t>
            </a:r>
            <a:r>
              <a:rPr lang="en-US" altLang="zh-CN" sz="32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qoa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eiir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|5 - 3  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荣耀归于最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神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荣耀归神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荣耀归神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荣耀归于最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神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!赞</a:t>
            </a:r>
            <a:endParaRPr lang="en-US" altLang="zh-CN" sz="32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2  2  39w|1- - %|%  1  1  2|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3  3  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rie|2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2  2 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qiw|3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  ^   %|%  1  1  2|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2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美赞美不尽。赞美真神慈爱最深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美真神恩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及万人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,赞美真神声</a:t>
            </a:r>
            <a:endParaRPr lang="en-US" altLang="zh-CN" sz="32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3  3  3  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rie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|2  2  2 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qiw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|3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2  1 -|4  </a:t>
            </a:r>
            <a:r>
              <a:rPr lang="en-US" altLang="zh-CN" sz="32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rof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4  4|4 - 4 0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</a:t>
            </a:r>
            <a:r>
              <a:rPr lang="en-US" altLang="zh-CN" sz="32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eod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3  3|3- 5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2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达天庭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美圣父圣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子圣灵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荣耀归于最高  神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荣耀归于最高 神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en-US" altLang="zh-CN" sz="32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[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   5     3    3 | 1    1    %    % | 1    2    3    4 | 3 - 2 -|3 - - 0] 1 - - 0\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endParaRPr 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于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神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神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075420" y="4961890"/>
            <a:ext cx="28448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xQC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CCCCC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CX   xWC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CCCC</a:t>
            </a:r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CCX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charset="0"/>
              <a:ea typeface="黑体" panose="02010609060101010101" pitchFamily="49" charset="-122"/>
              <a:cs typeface="SimpMusic Accent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84655" y="1069975"/>
            <a:ext cx="10198735" cy="4673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    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46445" y="2433320"/>
            <a:ext cx="4365625" cy="4673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zcZ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zcZ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35020" y="3653155"/>
            <a:ext cx="922020" cy="4673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zcZ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toig   toih   toif   eoif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!   !-| yoih   yoij   QioA   uoih| 6   5   5 -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立 在 我 主 基 督 的 应 许 上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万 古 千 秋 永 将 主 圣 名 颂 扬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toig   toih   toif   eoif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!   !-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EoiD   QoiA   WoiS   uoij| !   -   -  0|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至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神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许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#   -   !   -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6   -   !  - | WoiiS    WoiiS    WoiiS    QoiiS | #     !     6     ! |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贵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 -   !   -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6   -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$  9   W | QoiiA    QoiiS    EoiiD    WoiiS | !  -    -    -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      靠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     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 立  在  我  主  宝  贵  应  许  上。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坚立在应许上</a:t>
            </a:r>
            <a:endParaRPr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41370" y="452945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8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toig   toih   toif   eoif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!   !-| yoih   yoij   QioA   uoih| 6   5   5 -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立 在 我 主 不 变 的 应 许 上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 疑 虑 忧 惊 的 风 浪 肆 凶 狂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toig   toih   toif   eoif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!   !-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EoiD   QoiA   WoiS   uoij| !   -   -  0|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藉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语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强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许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#   -   !   -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6   -   !  - | WoiiS    WoiiS    WoiiS    QoiiS | #     !     6     ! |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贵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 -   !   -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6   -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$  9   W | QoiiA    QoiiS    EoiiD    WoiiS | !  -    -    -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      靠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     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 立  在  我  主  宝  贵  应  许  上。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坚立在应许上</a:t>
            </a:r>
            <a:endParaRPr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41370" y="452945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8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toig   toih   toif   eoif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!   !-| yoih   yoij   QioA   uoih| 6   5   5 -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立 在 我 主 宝 贵 的 应 许 上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 远 系 在 主 的 爱 索 不 动 荡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toig   toih   toif   eoif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!   !-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EoiD   QoiA   WoiS   uoij| !   -   -  0|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带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打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胜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仗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许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#   -   !   -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6   -   !  - | WoiiS    WoiiS    WoiiS    QoiiS | #     !     6     ! |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贵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 -   !   -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6   -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$  9   W | QoiiA    QoiiS    EoiiD    WoiiS | !  -    -    -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      靠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     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 立  在  我  主  宝  贵  应  许  上。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坚立在应许上</a:t>
            </a:r>
            <a:endParaRPr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41370" y="452945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8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352550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toig   toih   toif   eoif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!   !-| yoih   yoij   QioA   uoih| 6   5   5 -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立 在 我 主 应 许 不 至 跌 倒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 刻 注 意 倾 听 圣 灵 所 训 导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toig   toih   toif   eoif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!   !-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EoiD   QoiA   WoiS   uoij| !   -   -  0|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切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 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许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#   -   !   -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6   -   !  - | WoiiS    WoiiS    WoiiS    QoiiS | #     !     6     ! |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贵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 -   !   -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6   -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$  9   W | QoiiA    QoiiS    EoiiD    WoiiS | !  -    -    -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      靠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     立</a:t>
            </a:r>
            <a:r>
              <a:rPr lang="en-US" altLang="zh-CN" sz="32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坚  立  在  我  主  宝  贵  应  许  上。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sz="4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坚立在应许上</a:t>
            </a:r>
            <a:endParaRPr sz="4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4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41370" y="452945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8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qiiiiUiiiiY    %    Y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    T     % 9 | wiiiiUiiiiY     %     U | ^     T     % 9 |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ea typeface="黑体" panose="02010609060101010101" pitchFamily="49" charset="-122"/>
                <a:sym typeface="+mn-ea"/>
              </a:rPr>
              <a:t>开  我  眼  睛  使  我   看   见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  神  的  真   理   为  我   彰   显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</a:t>
            </a:r>
            <a:endParaRPr lang="en-US" altLang="zh-CN" sz="3400"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TiiiiIiiiiT    ^    Y | UiiiiYiiiiU    1 9 | YiiiiUiiiiq    2    U | &amp;    Y    % 9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 dirty="0">
                <a:ea typeface="黑体" panose="02010609060101010101" pitchFamily="49" charset="-122"/>
                <a:sym typeface="+mn-ea"/>
              </a:rPr>
              <a:t>求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将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奇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妙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秘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钥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交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手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    </a:t>
            </a:r>
            <a:r>
              <a:rPr sz="3400" dirty="0">
                <a:ea typeface="黑体" panose="02010609060101010101" pitchFamily="49" charset="-122"/>
                <a:sym typeface="+mn-ea"/>
              </a:rPr>
              <a:t>解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除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困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锁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使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自</a:t>
            </a:r>
            <a:r>
              <a:rPr lang="en-US" sz="3400" dirty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>
                <a:ea typeface="黑体" panose="02010609060101010101" pitchFamily="49" charset="-122"/>
                <a:sym typeface="+mn-ea"/>
              </a:rPr>
              <a:t>由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qiiiiUiiiiY    %    Y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    T     % 9 | wiiiiUiiiiY     %     U | ^     T     % 9</a:t>
            </a:r>
            <a:r>
              <a:rPr lang="en-US" altLang="zh-CN" sz="34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今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安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静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专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心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等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候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    </a:t>
            </a:r>
            <a:r>
              <a:rPr sz="3400">
                <a:ea typeface="黑体" panose="02010609060101010101" pitchFamily="49" charset="-122"/>
                <a:sym typeface="+mn-ea"/>
              </a:rPr>
              <a:t>惟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愿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主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旨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</a:t>
            </a:r>
            <a:r>
              <a:rPr sz="3400">
                <a:ea typeface="黑体" panose="02010609060101010101" pitchFamily="49" charset="-122"/>
                <a:sym typeface="+mn-ea"/>
              </a:rPr>
              <a:t>意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成</a:t>
            </a:r>
            <a:r>
              <a:rPr lang="en-US" sz="3400">
                <a:ea typeface="黑体" panose="02010609060101010101" pitchFamily="49" charset="-122"/>
                <a:sym typeface="+mn-ea"/>
              </a:rPr>
              <a:t>   </a:t>
            </a:r>
            <a:r>
              <a:rPr sz="3400">
                <a:ea typeface="黑体" panose="02010609060101010101" pitchFamily="49" charset="-122"/>
                <a:sym typeface="+mn-ea"/>
              </a:rPr>
              <a:t>就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eiiiiiwiiiiiq     1       q  |  2     q     ^  9  |  %  9    2  9  |  1  9    1  9   \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ea typeface="黑体" panose="02010609060101010101" pitchFamily="49" charset="-122"/>
                <a:sym typeface="+mn-ea"/>
              </a:rPr>
              <a:t>恳   求   圣   灵    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开    我   眼   睛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>
                <a:ea typeface="黑体" panose="02010609060101010101" pitchFamily="49" charset="-122"/>
                <a:sym typeface="+mn-ea"/>
              </a:rPr>
              <a:t>       光      照        引    领</a:t>
            </a:r>
            <a:r>
              <a:rPr lang="en-US" altLang="zh-CN" sz="34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开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的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眼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875645" y="2376805"/>
            <a:ext cx="77851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0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64530" y="4656455"/>
            <a:ext cx="778510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4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07500" y="46907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290" y="2604135"/>
            <a:ext cx="19126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PP_MARK_KEY" val="d908ab97-f1b9-4e16-936d-e993d5ef83ac"/>
  <p:tag name="COMMONDATA" val="eyJoZGlkIjoiZTU3OTgxNWRkNjBiOTUzM2I5M2I2MjNlMTdhOTI4ZGQifQ==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29011</Words>
  <Application>WPS 演示</Application>
  <PresentationFormat>宽屏</PresentationFormat>
  <Paragraphs>953</Paragraphs>
  <Slides>48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48</vt:i4>
      </vt:variant>
    </vt:vector>
  </HeadingPairs>
  <TitlesOfParts>
    <vt:vector size="61" baseType="lpstr">
      <vt:lpstr>Arial</vt:lpstr>
      <vt:lpstr>宋体</vt:lpstr>
      <vt:lpstr>Wingdings</vt:lpstr>
      <vt:lpstr>黑体</vt:lpstr>
      <vt:lpstr>SimpMusic Base</vt:lpstr>
      <vt:lpstr>Times New Roman</vt:lpstr>
      <vt:lpstr>SimpMusic Accent</vt:lpstr>
      <vt:lpstr>SimpMusic Base</vt:lpstr>
      <vt:lpstr>Calibri</vt:lpstr>
      <vt:lpstr>微软雅黑</vt:lpstr>
      <vt:lpstr>Arial Unicode MS</vt:lpstr>
      <vt:lpstr>SimpMusic Accent</vt:lpstr>
      <vt:lpstr>Office Theme</vt:lpstr>
      <vt:lpstr>1=bB  6/8　　      天父必看顾你</vt:lpstr>
      <vt:lpstr>1=bB  6/8　　      天父必看顾你</vt:lpstr>
      <vt:lpstr>1=bB  6/8　　      天父必看顾你</vt:lpstr>
      <vt:lpstr>1=bB  6/8　　      天父必看顾你</vt:lpstr>
      <vt:lpstr>坚立在应许上</vt:lpstr>
      <vt:lpstr>坚立在应许上</vt:lpstr>
      <vt:lpstr>坚立在应许上</vt:lpstr>
      <vt:lpstr>坚立在应许上</vt:lpstr>
      <vt:lpstr>开 我 的 眼</vt:lpstr>
      <vt:lpstr>开 我 的 眼</vt:lpstr>
      <vt:lpstr>开 我 的 眼</vt:lpstr>
      <vt:lpstr>面  对  面</vt:lpstr>
      <vt:lpstr>面  对  面</vt:lpstr>
      <vt:lpstr>面  对  面</vt:lpstr>
      <vt:lpstr>面  对  面</vt:lpstr>
      <vt:lpstr>与 主 相 亲</vt:lpstr>
      <vt:lpstr>与 主 相 亲</vt:lpstr>
      <vt:lpstr>与 主 相 亲</vt:lpstr>
      <vt:lpstr>与 主 相 亲</vt:lpstr>
      <vt:lpstr>与 主 相 亲</vt:lpstr>
      <vt:lpstr>1=bE  3/4                     我 深 爱 主     </vt:lpstr>
      <vt:lpstr>1=bE  3/4                     我 深 爱 主     </vt:lpstr>
      <vt:lpstr>1=bE  3/4                     我 深 爱 主     </vt:lpstr>
      <vt:lpstr>1=bE  3/4                     我 深 爱 主     </vt:lpstr>
      <vt:lpstr>恩 爱 永 偕</vt:lpstr>
      <vt:lpstr>恩 爱 永 偕</vt:lpstr>
      <vt:lpstr>恩 爱 永 偕</vt:lpstr>
      <vt:lpstr>1=bA  6/8                                           赞 美 耶 稣</vt:lpstr>
      <vt:lpstr>1=bA  6/8                                           赞 美 耶 稣</vt:lpstr>
      <vt:lpstr>1=bA  6/8                                           赞 美 耶 稣</vt:lpstr>
      <vt:lpstr>1=bE 3/4                              将 最 好 献 主           </vt:lpstr>
      <vt:lpstr>1=bE 3/4                              将 最 好 献 主           </vt:lpstr>
      <vt:lpstr>1=bE 3/4                              将 最 好 献 主           </vt:lpstr>
      <vt:lpstr>PowerPoint 演示文稿</vt:lpstr>
      <vt:lpstr>PowerPoint 演示文稿</vt:lpstr>
      <vt:lpstr>PowerPoint 演示文稿</vt:lpstr>
      <vt:lpstr>PowerPoint 演示文稿</vt:lpstr>
      <vt:lpstr>当 点 名 时</vt:lpstr>
      <vt:lpstr>当 点 名 时</vt:lpstr>
      <vt:lpstr>当 点 名 时</vt:lpstr>
      <vt:lpstr>不 再 是 我</vt:lpstr>
      <vt:lpstr>不 再 是 我</vt:lpstr>
      <vt:lpstr>不 再 是 我</vt:lpstr>
      <vt:lpstr>不 再 是 我</vt:lpstr>
      <vt:lpstr>一 路 引 导</vt:lpstr>
      <vt:lpstr>一 路 引 导</vt:lpstr>
      <vt:lpstr>一 路 引 导</vt:lpstr>
      <vt:lpstr>荣耀归于最高神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silas</dc:creator>
  <cp:lastModifiedBy>lenovo</cp:lastModifiedBy>
  <cp:revision>969</cp:revision>
  <cp:lastPrinted>2023-10-20T16:25:00Z</cp:lastPrinted>
  <dcterms:created xsi:type="dcterms:W3CDTF">2015-03-20T02:56:00Z</dcterms:created>
  <dcterms:modified xsi:type="dcterms:W3CDTF">2024-08-19T16:16:39Z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9C380B92112C405FAAC040B1E38B6037_13</vt:lpwstr>
  </property>
</Properties>
</file>