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48"/>
  </p:handoutMasterIdLst>
  <p:sldIdLst>
    <p:sldId id="8004" r:id="rId3"/>
    <p:sldId id="8005" r:id="rId5"/>
    <p:sldId id="8006" r:id="rId6"/>
    <p:sldId id="8007" r:id="rId7"/>
    <p:sldId id="8008" r:id="rId8"/>
    <p:sldId id="8009" r:id="rId9"/>
    <p:sldId id="8010" r:id="rId10"/>
    <p:sldId id="8011" r:id="rId11"/>
    <p:sldId id="8012" r:id="rId12"/>
    <p:sldId id="8013" r:id="rId13"/>
    <p:sldId id="8014" r:id="rId14"/>
    <p:sldId id="8015" r:id="rId15"/>
    <p:sldId id="8016" r:id="rId16"/>
    <p:sldId id="8017" r:id="rId17"/>
    <p:sldId id="8018" r:id="rId18"/>
    <p:sldId id="8019" r:id="rId19"/>
    <p:sldId id="8020" r:id="rId20"/>
    <p:sldId id="8021" r:id="rId21"/>
    <p:sldId id="8022" r:id="rId22"/>
    <p:sldId id="8023" r:id="rId23"/>
    <p:sldId id="8024" r:id="rId24"/>
    <p:sldId id="8025" r:id="rId25"/>
    <p:sldId id="8026" r:id="rId26"/>
    <p:sldId id="8027" r:id="rId27"/>
    <p:sldId id="8028" r:id="rId28"/>
    <p:sldId id="8029" r:id="rId29"/>
    <p:sldId id="8030" r:id="rId30"/>
    <p:sldId id="8031" r:id="rId31"/>
    <p:sldId id="8032" r:id="rId32"/>
    <p:sldId id="8033" r:id="rId33"/>
    <p:sldId id="8034" r:id="rId34"/>
    <p:sldId id="8035" r:id="rId35"/>
    <p:sldId id="8036" r:id="rId36"/>
    <p:sldId id="8037" r:id="rId37"/>
    <p:sldId id="8038" r:id="rId38"/>
    <p:sldId id="8039" r:id="rId39"/>
    <p:sldId id="8040" r:id="rId40"/>
    <p:sldId id="8041" r:id="rId41"/>
    <p:sldId id="8042" r:id="rId42"/>
    <p:sldId id="8043" r:id="rId43"/>
    <p:sldId id="8044" r:id="rId44"/>
    <p:sldId id="8045" r:id="rId45"/>
    <p:sldId id="8046" r:id="rId46"/>
    <p:sldId id="8047" r:id="rId47"/>
  </p:sldIdLst>
  <p:sldSz cx="12192000" cy="6858000"/>
  <p:notesSz cx="7103745" cy="10234295"/>
  <p:custDataLst>
    <p:tags r:id="rId53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1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FEB33C"/>
    <a:srgbClr val="FFC459"/>
    <a:srgbClr val="00FF00"/>
    <a:srgbClr val="F4E7C2"/>
    <a:srgbClr val="000000"/>
    <a:srgbClr val="F7EAC2"/>
    <a:srgbClr val="FDC558"/>
    <a:srgbClr val="FFF1AB"/>
    <a:srgbClr val="FAEC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02" autoAdjust="0"/>
    <p:restoredTop sz="84156"/>
  </p:normalViewPr>
  <p:slideViewPr>
    <p:cSldViewPr showGuides="1">
      <p:cViewPr>
        <p:scale>
          <a:sx n="75" d="100"/>
          <a:sy n="75" d="100"/>
        </p:scale>
        <p:origin x="1284" y="436"/>
      </p:cViewPr>
      <p:guideLst>
        <p:guide orient="horz" pos="2136"/>
        <p:guide pos="381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3" Type="http://schemas.openxmlformats.org/officeDocument/2006/relationships/tags" Target="tags/tag44.xml"/><Relationship Id="rId52" Type="http://schemas.openxmlformats.org/officeDocument/2006/relationships/commentAuthors" Target="commentAuthors.xml"/><Relationship Id="rId51" Type="http://schemas.openxmlformats.org/officeDocument/2006/relationships/tableStyles" Target="tableStyles.xml"/><Relationship Id="rId50" Type="http://schemas.openxmlformats.org/officeDocument/2006/relationships/viewProps" Target="viewProps.xml"/><Relationship Id="rId5" Type="http://schemas.openxmlformats.org/officeDocument/2006/relationships/slide" Target="slides/slide2.xml"/><Relationship Id="rId49" Type="http://schemas.openxmlformats.org/officeDocument/2006/relationships/presProps" Target="presProps.xml"/><Relationship Id="rId48" Type="http://schemas.openxmlformats.org/officeDocument/2006/relationships/handoutMaster" Target="handoutMasters/handoutMaster1.xml"/><Relationship Id="rId47" Type="http://schemas.openxmlformats.org/officeDocument/2006/relationships/slide" Target="slides/slide44.xml"/><Relationship Id="rId46" Type="http://schemas.openxmlformats.org/officeDocument/2006/relationships/slide" Target="slides/slide43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notesMaster" Target="notesMasters/notesMaster1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pPr fontAlgn="base"/>
            <a:fld id="{D2A48B96-639E-45A3-A0BA-2464DFDB1FAA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82948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2949" name="备注占位符 4"/>
          <p:cNvSpPr>
            <a:spLocks noGrp="1"/>
          </p:cNvSpPr>
          <p:nvPr>
            <p:ph type="body" sz="quarter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 w="9525">
            <a:noFill/>
          </a:ln>
        </p:spPr>
        <p:txBody>
          <a:bodyPr vert="horz" lIns="99075" tIns="49538" rIns="99075" bIns="49538" anchor="t" anchorCtr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0"/>
            <a:r>
              <a:rPr lang="zh-CN" altLang="en-US"/>
              <a:t>第二级</a:t>
            </a:r>
            <a:endParaRPr lang="zh-CN" altLang="en-US"/>
          </a:p>
          <a:p>
            <a:pPr lvl="2" indent="0"/>
            <a:r>
              <a:rPr lang="zh-CN" altLang="en-US"/>
              <a:t>第三级</a:t>
            </a:r>
            <a:endParaRPr lang="zh-CN" altLang="en-US"/>
          </a:p>
          <a:p>
            <a:pPr lvl="3" indent="0"/>
            <a:r>
              <a:rPr lang="zh-CN" altLang="en-US"/>
              <a:t>第四级</a:t>
            </a:r>
            <a:endParaRPr lang="zh-CN" altLang="en-US"/>
          </a:p>
          <a:p>
            <a:pPr lvl="4" indent="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pPr fontAlgn="base"/>
            <a:fld id="{A6837353-30EB-4A48-80EB-173D804AEFBD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8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0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3-1</a:t>
            </a:r>
            <a:endParaRPr lang="en-US" altLang="zh-CN" sz="3200" dirty="0"/>
          </a:p>
        </p:txBody>
      </p:sp>
      <p:sp>
        <p:nvSpPr>
          <p:cNvPr id="2" name="文本框 39938"/>
          <p:cNvSpPr txBox="1"/>
          <p:nvPr/>
        </p:nvSpPr>
        <p:spPr>
          <a:xfrm>
            <a:off x="485140" y="1310005"/>
            <a:ext cx="11262360" cy="4970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 defTabSz="914400">
              <a:lnSpc>
                <a:spcPct val="90000"/>
              </a:lnSpc>
              <a:spcBef>
                <a:spcPct val="2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  <a:tabLst>
                <a:tab pos="3048000" algn="l"/>
                <a:tab pos="3145155" algn="l"/>
                <a:tab pos="5556250" algn="l"/>
              </a:tabLst>
            </a:pP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eiie  eiir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tiit  tiie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|4  3|4  -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wiie  riit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uiiy  tiir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|3  4|5  -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有时遇见苦难如同大波浪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  </a:t>
            </a:r>
            <a:r>
              <a:rPr lang="zh-CN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有时忧愁丧胆似乎要绝望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defTabSz="914400">
              <a:lnSpc>
                <a:spcPct val="90000"/>
              </a:lnSpc>
              <a:spcBef>
                <a:spcPct val="2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  <a:tabLst>
                <a:tab pos="3048000" algn="l"/>
                <a:tab pos="3145155" algn="l"/>
                <a:tab pos="5556250" algn="l"/>
              </a:tabLst>
            </a:pP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eiie  eiir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tiit  tiie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|4  3|4  -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wiie  riit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uiiy  tiir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|3  2|1  -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若把主的恩典从头数一数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必能叫你惊讶立时乐欢呼。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 defTabSz="914400">
              <a:lnSpc>
                <a:spcPct val="90000"/>
              </a:lnSpc>
              <a:spcBef>
                <a:spcPct val="2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  <a:tabLst>
                <a:tab pos="3048000" algn="l"/>
                <a:tab pos="3145155" algn="l"/>
                <a:tab pos="5556250" algn="l"/>
              </a:tabLs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59 t|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Qiiit   tiiie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4   4| 4  -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49 r|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uiiiy   tiiir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3   4 |5  -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 的 恩 典 样 样 都 要 数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 的 恩 典 都 要 记 清 楚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 defTabSz="914400">
              <a:lnSpc>
                <a:spcPct val="90000"/>
              </a:lnSpc>
              <a:spcBef>
                <a:spcPct val="2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  <a:tabLst>
                <a:tab pos="3048000" algn="l"/>
                <a:tab pos="3145155" algn="l"/>
                <a:tab pos="5556250" algn="l"/>
              </a:tabLs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!9 Q|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jiiy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90|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uiiu  yiiy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|5 - 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QiiQ  uiiQ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jiiy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tiir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|3  2|1 -  -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 的恩典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样样都要 数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必能叫你惊讶立时乐欢 呼。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lang="zh-CN" altLang="en-US" b="1" dirty="0">
                <a:ea typeface="黑体" panose="02010609060101010101" pitchFamily="2" charset="-122"/>
                <a:sym typeface="+mn-ea"/>
              </a:rPr>
              <a:t>数</a:t>
            </a:r>
            <a:r>
              <a:rPr lang="en-US" altLang="zh-CN" b="1" dirty="0"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b="1" dirty="0">
                <a:ea typeface="黑体" panose="02010609060101010101" pitchFamily="2" charset="-122"/>
                <a:sym typeface="+mn-ea"/>
              </a:rPr>
              <a:t>算</a:t>
            </a:r>
            <a:r>
              <a:rPr lang="en-US" altLang="zh-CN" b="1" dirty="0"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b="1" dirty="0">
                <a:ea typeface="黑体" panose="02010609060101010101" pitchFamily="2" charset="-122"/>
                <a:sym typeface="+mn-ea"/>
              </a:rPr>
              <a:t>主</a:t>
            </a:r>
            <a:r>
              <a:rPr lang="en-US" altLang="zh-CN" b="1" dirty="0"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b="1" dirty="0">
                <a:ea typeface="黑体" panose="02010609060101010101" pitchFamily="2" charset="-122"/>
                <a:sym typeface="+mn-ea"/>
              </a:rPr>
              <a:t>恩</a:t>
            </a:r>
            <a:endParaRPr lang="zh-CN" altLang="en-US"/>
          </a:p>
        </p:txBody>
      </p:sp>
      <p:sp>
        <p:nvSpPr>
          <p:cNvPr id="8" name="标题 39937"/>
          <p:cNvSpPr>
            <a:spLocks noGrp="1"/>
          </p:cNvSpPr>
          <p:nvPr/>
        </p:nvSpPr>
        <p:spPr>
          <a:xfrm>
            <a:off x="654050" y="546735"/>
            <a:ext cx="24187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 </a:t>
            </a:r>
            <a:r>
              <a:rPr lang="en-US" altLang="zh-CN" sz="2800" baseline="3000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280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E</a:t>
            </a:r>
            <a:r>
              <a:rPr lang="en-US" altLang="zh-CN" sz="280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800">
                <a:solidFill>
                  <a:schemeClr val="tx1"/>
                </a:solidFill>
                <a:sym typeface="+mn-ea"/>
              </a:rPr>
              <a:t>2/4</a:t>
            </a:r>
            <a:endParaRPr sz="40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3-3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137285"/>
            <a:ext cx="1230566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3 -  2     1 |  %  -  -  % |  ^     &amp;     2     1 |  1 -  &amp;  - | 4  -  3     2 |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  要   祈   祷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  </a:t>
            </a: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繁   忙   更   要   多   祷   告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;     </a:t>
            </a: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   要   恒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&amp;  -   -  ^ | %     &amp;     2     4 | 3  -  -  0 | 3  -   2     1 | %  -   -   % |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   </a:t>
            </a:r>
            <a:r>
              <a:rPr lang="en-US" altLang="zh-CN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  断   亲   近   父  神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;             </a:t>
            </a:r>
            <a:r>
              <a:rPr lang="en-US" altLang="zh-CN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    要   谛  听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    </a:t>
            </a:r>
            <a:r>
              <a:rPr lang="en-US" altLang="zh-CN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父</a:t>
            </a: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   3    5L   5 | 7  -   6  - | 6  -  7    6 | 5  -  -  3 | 4    3    3 9  w |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神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慈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微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小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声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;   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要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笃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信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紧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步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基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督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后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 -  -  0 | 6  -   7     6 | 5  -  -  3 | 4     3    3 9  w | 1   -   -   0  \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尘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;          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    要   笃  信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  </a:t>
            </a: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紧  步  基  督   后   尘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09600" y="59373"/>
            <a:ext cx="10972800" cy="1143000"/>
          </a:xfrm>
        </p:spPr>
        <p:txBody>
          <a:bodyPr/>
          <a:p>
            <a:pPr algn="ctr"/>
            <a:r>
              <a:rPr b="1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青</a:t>
            </a:r>
            <a:r>
              <a:rPr lang="en-US" b="1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b="1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年</a:t>
            </a:r>
            <a:r>
              <a:rPr lang="en-US" b="1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b="1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向</a:t>
            </a:r>
            <a:r>
              <a:rPr lang="en-US" b="1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b="1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上</a:t>
            </a:r>
            <a:endParaRPr lang="zh-CN" altLang="en-US"/>
          </a:p>
        </p:txBody>
      </p:sp>
      <p:sp>
        <p:nvSpPr>
          <p:cNvPr id="8" name="标题 39937"/>
          <p:cNvSpPr>
            <a:spLocks noGrp="1"/>
          </p:cNvSpPr>
          <p:nvPr/>
        </p:nvSpPr>
        <p:spPr>
          <a:xfrm>
            <a:off x="295275" y="474980"/>
            <a:ext cx="24187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F</a:t>
            </a:r>
            <a:r>
              <a:rPr lang="en-US" altLang="zh-CN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4</a:t>
            </a:r>
            <a:r>
              <a:rPr lang="en-US" altLang="zh-CN" sz="2800" dirty="0">
                <a:solidFill>
                  <a:schemeClr val="tx1"/>
                </a:solidFill>
                <a:sym typeface="+mn-ea"/>
              </a:rPr>
              <a:t>/4</a:t>
            </a:r>
            <a:endParaRPr sz="40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4-1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137285"/>
            <a:ext cx="1230566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9 w    1    4 -  3 | 3 -  2     1 -  </a:t>
            </a:r>
            <a:r>
              <a:rPr lang="en-US" altLang="zh-CN" sz="3500" noProof="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 </a:t>
            </a:r>
            <a:r>
              <a:rPr lang="en-US" altLang="zh-CN" sz="35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1 -  1     2 -  2 | 3 -  - 3 - 5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|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  稣  基  督   是  我   一  切</a:t>
            </a:r>
            <a:r>
              <a:rPr lang="en-US" altLang="zh-CN" sz="35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5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生  命   喜   乐   珍  宝</a:t>
            </a:r>
            <a:r>
              <a:rPr lang="en-US" altLang="zh-CN" sz="35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5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</a:t>
            </a: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5 -  2    2 -  5 | 5 -  3     3  -  3 | 2 -  1    ^    &amp;    1 | 2 -  - 2 - 0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是   我  的   随  时   力   量</a:t>
            </a:r>
            <a:r>
              <a:rPr lang="en-US" altLang="zh-CN" sz="35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5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离  </a:t>
            </a:r>
            <a:r>
              <a:rPr lang="zh-CN" alt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我  必        跌  倒。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%    ^    1    ^ - </a:t>
            </a:r>
            <a:r>
              <a:rPr lang="en-US" altLang="zh-CN" sz="3500" noProof="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| % - </a:t>
            </a:r>
            <a:r>
              <a:rPr lang="en-US" altLang="zh-CN" sz="35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^    % - - | %    ^    1    ^ - 3 </a:t>
            </a:r>
            <a:r>
              <a:rPr lang="en-US" altLang="zh-CN" sz="3500" noProof="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% - </a:t>
            </a:r>
            <a:r>
              <a:rPr lang="en-US" altLang="zh-CN" sz="35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^    % - -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当  我  愁  苦  来  就  耶  稣</a:t>
            </a:r>
            <a:r>
              <a:rPr lang="en-US" altLang="zh-CN" sz="35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5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无  人  似  </a:t>
            </a:r>
            <a:r>
              <a:rPr lang="zh-CN" alt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如  此  安  抚</a:t>
            </a:r>
            <a:r>
              <a:rPr lang="en-US" altLang="zh-CN" sz="35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    1     1     1 - - |1     1     1     5 - - |1 -  - 2 -  -| 1 -  - 1 - 0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使   我   欢   欣</a:t>
            </a:r>
            <a:r>
              <a:rPr lang="en-US" altLang="zh-CN" sz="35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5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愁   意   消   尽</a:t>
            </a:r>
            <a:r>
              <a:rPr lang="en-US" altLang="zh-CN" sz="35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5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      是        我      友。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336405" y="98171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7026275" y="2273300"/>
            <a:ext cx="489585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     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479915" y="471297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</a:t>
            </a:r>
            <a:r>
              <a:rPr lang="en-US" altLang="zh-CN" sz="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139815" y="4672965"/>
            <a:ext cx="7785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b="1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耶稣基督是我一切</a:t>
            </a:r>
            <a:endParaRPr lang="zh-CN" altLang="en-US"/>
          </a:p>
        </p:txBody>
      </p:sp>
      <p:sp>
        <p:nvSpPr>
          <p:cNvPr id="8" name="标题 39937"/>
          <p:cNvSpPr>
            <a:spLocks noGrp="1"/>
          </p:cNvSpPr>
          <p:nvPr/>
        </p:nvSpPr>
        <p:spPr>
          <a:xfrm>
            <a:off x="151765" y="618490"/>
            <a:ext cx="24187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G</a:t>
            </a:r>
            <a:r>
              <a:rPr lang="en-US" altLang="zh-CN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6</a:t>
            </a:r>
            <a:r>
              <a:rPr lang="en-US" altLang="zh-CN" sz="2800" dirty="0">
                <a:solidFill>
                  <a:schemeClr val="tx1"/>
                </a:solidFill>
                <a:sym typeface="+mn-ea"/>
              </a:rPr>
              <a:t>/4</a:t>
            </a:r>
            <a:endParaRPr sz="40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4-2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137285"/>
            <a:ext cx="1230566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9 w    1    4 -  3 | 3 -  2     1 -  </a:t>
            </a:r>
            <a:r>
              <a:rPr lang="en-US" altLang="zh-CN" sz="3500" noProof="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 </a:t>
            </a:r>
            <a:r>
              <a:rPr lang="en-US" altLang="zh-CN" sz="35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1 -  1     2 -  2 | 3 -  - 3 - 5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|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  稣  基  督   是  我   一  切</a:t>
            </a:r>
            <a:r>
              <a:rPr lang="en-US" altLang="zh-CN" sz="35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5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急  难   之   时   良  友</a:t>
            </a:r>
            <a:r>
              <a:rPr lang="en-US" altLang="zh-CN" sz="35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5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</a:t>
            </a:r>
            <a:r>
              <a:rPr lang="zh-CN" altLang="en-US" sz="35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恩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5 -  2    2 -  5 | 5 -  3     3  -  3 | 2 -  1    ^    &amp;    1 | 2 -  - 2 - 0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上   加  恩   难  以   计   算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</a:t>
            </a: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因  我   时  常        祈  求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;</a:t>
            </a:r>
            <a:endParaRPr lang="en-US" altLang="zh-CN" sz="35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%    ^    1    ^ - </a:t>
            </a:r>
            <a:r>
              <a:rPr lang="en-US" altLang="zh-CN" sz="3500" noProof="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| % - </a:t>
            </a:r>
            <a:r>
              <a:rPr lang="en-US" altLang="zh-CN" sz="35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^    % - - | %    ^    1    ^ - 3 </a:t>
            </a:r>
            <a:r>
              <a:rPr lang="en-US" altLang="zh-CN" sz="3500" noProof="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% - </a:t>
            </a:r>
            <a:r>
              <a:rPr lang="en-US" altLang="zh-CN" sz="35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^    % - -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  赐  日  光  又  赐  甘  霖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且  使  田  禾  丰  谷  如  金</a:t>
            </a:r>
            <a:r>
              <a:rPr lang="en-US" altLang="zh-CN" sz="35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    1     1     1 - - |1     1     1     5 - - |1 -  - 2 -  -| 1 -  - 1 - 0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日   光   甘   霖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5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丰   谷   如   金</a:t>
            </a:r>
            <a:r>
              <a:rPr lang="en-US" altLang="zh-CN" sz="35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5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      是        我      友。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336405" y="98171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026275" y="2273300"/>
            <a:ext cx="489585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     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479915" y="471297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</a:t>
            </a:r>
            <a:r>
              <a:rPr lang="en-US" altLang="zh-CN" sz="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139815" y="4672965"/>
            <a:ext cx="7785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b="1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耶稣基督是我一切</a:t>
            </a:r>
            <a:endParaRPr lang="zh-CN" altLang="en-US"/>
          </a:p>
        </p:txBody>
      </p:sp>
      <p:sp>
        <p:nvSpPr>
          <p:cNvPr id="8" name="标题 39937"/>
          <p:cNvSpPr>
            <a:spLocks noGrp="1"/>
          </p:cNvSpPr>
          <p:nvPr/>
        </p:nvSpPr>
        <p:spPr>
          <a:xfrm>
            <a:off x="151765" y="618490"/>
            <a:ext cx="24187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G</a:t>
            </a:r>
            <a:r>
              <a:rPr lang="en-US" altLang="zh-CN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6</a:t>
            </a:r>
            <a:r>
              <a:rPr lang="en-US" altLang="zh-CN" sz="2800" dirty="0">
                <a:solidFill>
                  <a:schemeClr val="tx1"/>
                </a:solidFill>
                <a:sym typeface="+mn-ea"/>
              </a:rPr>
              <a:t>/4</a:t>
            </a:r>
            <a:endParaRPr sz="40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4-3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137285"/>
            <a:ext cx="1230566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9 w    1    4 -  3 | 3 -  2     1 -  </a:t>
            </a:r>
            <a:r>
              <a:rPr lang="en-US" altLang="zh-CN" sz="3500" noProof="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 </a:t>
            </a:r>
            <a:r>
              <a:rPr lang="en-US" altLang="zh-CN" sz="35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1 -  1     2 -  2 | 3 -  - 3 - 5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|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  稣  基  督   是  我   一  切</a:t>
            </a:r>
            <a:r>
              <a:rPr lang="en-US" altLang="zh-CN" sz="35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5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 当   忠   诚   相  待</a:t>
            </a:r>
            <a:r>
              <a:rPr lang="en-US" altLang="zh-CN" sz="35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5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</a:t>
            </a:r>
            <a:r>
              <a:rPr lang="zh-CN" altLang="en-US" sz="35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主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5 -  2    2 -  5 | 5 -  3     3  -  3 | 2 -  1    ^    &amp;    1 | 2 -  - 2 - 0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对   我  是   何  等   诚   恳</a:t>
            </a:r>
            <a:r>
              <a:rPr lang="en-US" altLang="zh-CN" sz="3500" dirty="0">
                <a:ea typeface="黑体" panose="02010609060101010101" pitchFamily="2" charset="-122"/>
                <a:sym typeface="+mn-ea"/>
              </a:rPr>
              <a:t>!   </a:t>
            </a: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岂  忍  辜   负        祂  爱？</a:t>
            </a:r>
            <a:endParaRPr lang="en-US" altLang="zh-CN" sz="35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%    ^    1    ^ - </a:t>
            </a:r>
            <a:r>
              <a:rPr lang="en-US" altLang="zh-CN" sz="3500" noProof="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| % - </a:t>
            </a:r>
            <a:r>
              <a:rPr lang="en-US" altLang="zh-CN" sz="35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^    % - - | %    ^    1    ^ - 3 </a:t>
            </a:r>
            <a:r>
              <a:rPr lang="en-US" altLang="zh-CN" sz="3500" noProof="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% - </a:t>
            </a:r>
            <a:r>
              <a:rPr lang="en-US" altLang="zh-CN" sz="35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^    % - -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步  主  后  尘  方  得  安  心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因  主  昼  夜  眷  顾  垂  矜</a:t>
            </a:r>
            <a:r>
              <a:rPr lang="en-US" altLang="zh-CN" sz="35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    1     1     1 - - |1     1     1     5 - - |1 -  - 2 -  -| 1 -  - 1 - 0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愿   随   主   行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昼   夜   听   命</a:t>
            </a:r>
            <a:r>
              <a:rPr lang="en-US" altLang="zh-CN" sz="35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5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      是        我      友。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336405" y="98171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7026275" y="2273300"/>
            <a:ext cx="489585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     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479915" y="471297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</a:t>
            </a:r>
            <a:r>
              <a:rPr lang="en-US" altLang="zh-CN" sz="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139815" y="4672965"/>
            <a:ext cx="7785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b="1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耶稣基督是我一切</a:t>
            </a:r>
            <a:endParaRPr lang="zh-CN" altLang="en-US"/>
          </a:p>
        </p:txBody>
      </p:sp>
      <p:sp>
        <p:nvSpPr>
          <p:cNvPr id="8" name="标题 39937"/>
          <p:cNvSpPr>
            <a:spLocks noGrp="1"/>
          </p:cNvSpPr>
          <p:nvPr/>
        </p:nvSpPr>
        <p:spPr>
          <a:xfrm>
            <a:off x="151765" y="618490"/>
            <a:ext cx="24187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G</a:t>
            </a:r>
            <a:r>
              <a:rPr lang="en-US" altLang="zh-CN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6</a:t>
            </a:r>
            <a:r>
              <a:rPr lang="en-US" altLang="zh-CN" sz="2800" dirty="0">
                <a:solidFill>
                  <a:schemeClr val="tx1"/>
                </a:solidFill>
                <a:sym typeface="+mn-ea"/>
              </a:rPr>
              <a:t>/4</a:t>
            </a:r>
            <a:endParaRPr sz="40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4-4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137285"/>
            <a:ext cx="1230566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9 w    1    4 -  3 | 3 -  2     1 -  </a:t>
            </a:r>
            <a:r>
              <a:rPr lang="en-US" altLang="zh-CN" sz="3500" noProof="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 </a:t>
            </a:r>
            <a:r>
              <a:rPr lang="en-US" altLang="zh-CN" sz="35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1 -  1     2 -  2 | 3 -  - 3 - 5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|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  稣  基  督   是  我   一  切</a:t>
            </a:r>
            <a:r>
              <a:rPr lang="en-US" altLang="zh-CN" sz="35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5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此  外   别   无   爱  慕</a:t>
            </a:r>
            <a:r>
              <a:rPr lang="en-US" altLang="zh-CN" sz="35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5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</a:t>
            </a:r>
            <a:r>
              <a:rPr lang="zh-CN" altLang="en-US" sz="35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我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5 -  2    2 -  5 | 5 -  3     3  -  3 | 2 -  1    ^    &amp;    1 | 2 -  - 2 - 0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信   赖  主   终  生   不   渝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</a:t>
            </a: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无  论   遭  祸        遇  福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;</a:t>
            </a:r>
            <a:endParaRPr lang="en-US" altLang="zh-CN" sz="35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%    ^    1    ^ - </a:t>
            </a:r>
            <a:r>
              <a:rPr lang="en-US" altLang="zh-CN" sz="3500" noProof="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| % - </a:t>
            </a:r>
            <a:r>
              <a:rPr lang="en-US" altLang="zh-CN" sz="35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^    % - - | %    ^    1    ^ - 3 </a:t>
            </a:r>
            <a:r>
              <a:rPr lang="en-US" altLang="zh-CN" sz="3500" noProof="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% - </a:t>
            </a:r>
            <a:r>
              <a:rPr lang="en-US" altLang="zh-CN" sz="35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^    % - -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得  斯  良  友  人  生  丰  美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与  主  亲  近  灵  命  充  沛</a:t>
            </a:r>
            <a:r>
              <a:rPr lang="en-US" altLang="zh-CN" sz="35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    1     1     1 - - |1     1     1     5 - - |1 -  - 2 -  -| 1 -  - 1 - 0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永   生   喜   乐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无   穷   恩   泽</a:t>
            </a:r>
            <a:r>
              <a:rPr lang="en-US" altLang="zh-CN" sz="35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5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      是        我      友。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336405" y="98171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7026275" y="2273300"/>
            <a:ext cx="489585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     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479915" y="471297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</a:t>
            </a:r>
            <a:r>
              <a:rPr lang="en-US" altLang="zh-CN" sz="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139815" y="4672965"/>
            <a:ext cx="7785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b="1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耶稣基督是我一切</a:t>
            </a:r>
            <a:endParaRPr lang="zh-CN" altLang="en-US"/>
          </a:p>
        </p:txBody>
      </p:sp>
      <p:sp>
        <p:nvSpPr>
          <p:cNvPr id="8" name="标题 39937"/>
          <p:cNvSpPr>
            <a:spLocks noGrp="1"/>
          </p:cNvSpPr>
          <p:nvPr/>
        </p:nvSpPr>
        <p:spPr>
          <a:xfrm>
            <a:off x="151765" y="618490"/>
            <a:ext cx="24187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G</a:t>
            </a:r>
            <a:r>
              <a:rPr lang="en-US" altLang="zh-CN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6</a:t>
            </a:r>
            <a:r>
              <a:rPr lang="en-US" altLang="zh-CN" sz="2800" dirty="0">
                <a:solidFill>
                  <a:schemeClr val="tx1"/>
                </a:solidFill>
                <a:sym typeface="+mn-ea"/>
              </a:rPr>
              <a:t>/4</a:t>
            </a:r>
            <a:endParaRPr sz="40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3-1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46355" y="1280795"/>
            <a:ext cx="1230566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%| %9 q   UiiiY| %   3    4| %9 q   TiiiY| &amp; -  %| 29 Y   Uiiiq| 1   %    3| 2 9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要 颂 主 大 慈 爱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口 舌 永 说 不 尽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; 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甘 愿 担 当 我 重 刑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流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血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4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  Uiiiq| &amp; -  YiiiT| 39 e   riiie| 3   2    %| 29 w   eiiiw| 2   1   1| 19 q   U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赎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身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;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将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污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秽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洗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白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净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日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与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父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神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亲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近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;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身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灵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安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居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4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Y| %   1   4| 39 e   wiiiw| 1--|Toif   Toif   %   3| 2-^-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UoiH   Uoia   2   2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里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永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远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满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足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心。主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满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足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    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 的 爱 满 足 我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4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3 - - 0| Toif   Toiq   3   1|  woia   woid   4   2|  toid   qoih   1   2| 1 - 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        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何 等 长 阔 高 深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令 我 称 颂 欢 欣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 的 爱 满 足 我 心。</a:t>
            </a:r>
            <a:endParaRPr lang="en-US" altLang="zh-CN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352040" y="2276475"/>
            <a:ext cx="9646285" cy="6324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9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                                            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32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999095" y="3495675"/>
            <a:ext cx="96393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9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</a:t>
            </a:r>
            <a:endParaRPr lang="en-US" altLang="zh-CN" sz="32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090545" y="1642110"/>
            <a:ext cx="1099185" cy="30670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9    9</a:t>
            </a:r>
            <a:endParaRPr lang="en-US" altLang="zh-CN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b="1" dirty="0">
                <a:ea typeface="黑体" panose="02010609060101010101" pitchFamily="2" charset="-122"/>
                <a:sym typeface="+mn-ea"/>
              </a:rPr>
              <a:t>歌</a:t>
            </a:r>
            <a:r>
              <a:rPr lang="en-US" b="1" dirty="0">
                <a:ea typeface="黑体" panose="02010609060101010101" pitchFamily="2" charset="-122"/>
                <a:sym typeface="+mn-ea"/>
              </a:rPr>
              <a:t>   </a:t>
            </a:r>
            <a:r>
              <a:rPr b="1" dirty="0">
                <a:ea typeface="黑体" panose="02010609060101010101" pitchFamily="2" charset="-122"/>
                <a:sym typeface="+mn-ea"/>
              </a:rPr>
              <a:t>颂</a:t>
            </a:r>
            <a:r>
              <a:rPr lang="en-US" b="1" dirty="0">
                <a:ea typeface="黑体" panose="02010609060101010101" pitchFamily="2" charset="-122"/>
                <a:sym typeface="+mn-ea"/>
              </a:rPr>
              <a:t>   </a:t>
            </a:r>
            <a:r>
              <a:rPr b="1" dirty="0">
                <a:ea typeface="黑体" panose="02010609060101010101" pitchFamily="2" charset="-122"/>
                <a:sym typeface="+mn-ea"/>
              </a:rPr>
              <a:t>主</a:t>
            </a:r>
            <a:r>
              <a:rPr lang="en-US" b="1" dirty="0">
                <a:ea typeface="黑体" panose="02010609060101010101" pitchFamily="2" charset="-122"/>
                <a:sym typeface="+mn-ea"/>
              </a:rPr>
              <a:t>   </a:t>
            </a:r>
            <a:r>
              <a:rPr b="1" dirty="0">
                <a:ea typeface="黑体" panose="02010609060101010101" pitchFamily="2" charset="-122"/>
                <a:sym typeface="+mn-ea"/>
              </a:rPr>
              <a:t>爱</a:t>
            </a:r>
            <a:endParaRPr lang="zh-CN" altLang="en-US"/>
          </a:p>
        </p:txBody>
      </p:sp>
      <p:sp>
        <p:nvSpPr>
          <p:cNvPr id="8" name="标题 39937"/>
          <p:cNvSpPr>
            <a:spLocks noGrp="1"/>
          </p:cNvSpPr>
          <p:nvPr/>
        </p:nvSpPr>
        <p:spPr>
          <a:xfrm>
            <a:off x="151765" y="618490"/>
            <a:ext cx="24187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28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A   3/4  4</a:t>
            </a:r>
            <a:r>
              <a:rPr lang="en-US" altLang="zh-CN" sz="2800" dirty="0">
                <a:solidFill>
                  <a:schemeClr val="tx1"/>
                </a:solidFill>
                <a:sym typeface="+mn-ea"/>
              </a:rPr>
              <a:t>/4</a:t>
            </a:r>
            <a:r>
              <a:rPr lang="zh-CN" altLang="en-US" sz="2800" dirty="0">
                <a:solidFill>
                  <a:schemeClr val="tx1"/>
                </a:solidFill>
              </a:rPr>
              <a:t>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</a:t>
            </a:r>
            <a:r>
              <a:rPr lang="en-US" altLang="zh-CN" sz="24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    </a:t>
            </a:r>
            <a:endParaRPr sz="40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770120" y="3742055"/>
            <a:ext cx="150114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000" dirty="0">
                <a:ea typeface="黑体" panose="02010609060101010101" pitchFamily="2" charset="-122"/>
                <a:sym typeface="+mn-ea"/>
              </a:rPr>
              <a:t>4</a:t>
            </a:r>
            <a:r>
              <a:rPr lang="en-US" altLang="zh-CN" sz="2000" dirty="0">
                <a:sym typeface="+mn-ea"/>
              </a:rPr>
              <a:t>/4</a:t>
            </a:r>
            <a:endParaRPr lang="en-US" altLang="zh-CN" sz="2000" dirty="0">
              <a:sym typeface="+mn-e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3-2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46355" y="1280795"/>
            <a:ext cx="1230566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%| %9 q   UiiiY| %   3    4| %9 q   TiiiY| &amp; -  %| 29 Y   Uiiiq| 1   %    3| 2 9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要 颂 主 大 慈 爱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与 众 圣 同 歌 吟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; </a:t>
            </a:r>
            <a:r>
              <a:rPr lang="en-US" altLang="zh-CN" sz="2000" b="1" dirty="0"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欣 感 主 爱 激 励 我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满 心</a:t>
            </a:r>
            <a:endParaRPr lang="en-US" altLang="zh-CN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4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  Uiiiq| &amp; -  YiiiT| 39 e   riiie| 3   2    %| 29 w   eiiiw| 2   1   1| 19 q   U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火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热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如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焚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;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甘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愿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与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为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密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友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彼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此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灵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交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日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亲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;  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情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意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最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厚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4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Y| %   1   4| 39 e   wiiiw| 1--|Toif   Toif   %   3| 2-^-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UoiH   Uoia   2   2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无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尽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越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久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越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深。主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越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久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越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深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 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越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久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越</a:t>
            </a:r>
            <a:endParaRPr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4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3 - - 0| Toif   Toiq   3   1|  woia   woid   4   2|  toid   qoih   1   2| 1 - 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深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        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犹 如 大 海 汪 洋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要 时 时 歌 唱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 的 爱 越 久 越 深。</a:t>
            </a:r>
            <a:endParaRPr lang="en-US" altLang="zh-CN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352040" y="2276475"/>
            <a:ext cx="9646285" cy="6324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9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                                            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32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999095" y="3495675"/>
            <a:ext cx="96393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9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</a:t>
            </a:r>
            <a:endParaRPr lang="en-US" altLang="zh-CN" sz="32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090545" y="1642110"/>
            <a:ext cx="1099185" cy="30670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9    9</a:t>
            </a:r>
            <a:endParaRPr lang="en-US" altLang="zh-CN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b="1" dirty="0">
                <a:ea typeface="黑体" panose="02010609060101010101" pitchFamily="2" charset="-122"/>
                <a:sym typeface="+mn-ea"/>
              </a:rPr>
              <a:t>歌</a:t>
            </a:r>
            <a:r>
              <a:rPr lang="en-US" b="1" dirty="0">
                <a:ea typeface="黑体" panose="02010609060101010101" pitchFamily="2" charset="-122"/>
                <a:sym typeface="+mn-ea"/>
              </a:rPr>
              <a:t>   </a:t>
            </a:r>
            <a:r>
              <a:rPr b="1" dirty="0">
                <a:ea typeface="黑体" panose="02010609060101010101" pitchFamily="2" charset="-122"/>
                <a:sym typeface="+mn-ea"/>
              </a:rPr>
              <a:t>颂</a:t>
            </a:r>
            <a:r>
              <a:rPr lang="en-US" b="1" dirty="0">
                <a:ea typeface="黑体" panose="02010609060101010101" pitchFamily="2" charset="-122"/>
                <a:sym typeface="+mn-ea"/>
              </a:rPr>
              <a:t>   </a:t>
            </a:r>
            <a:r>
              <a:rPr b="1" dirty="0">
                <a:ea typeface="黑体" panose="02010609060101010101" pitchFamily="2" charset="-122"/>
                <a:sym typeface="+mn-ea"/>
              </a:rPr>
              <a:t>主</a:t>
            </a:r>
            <a:r>
              <a:rPr lang="en-US" b="1" dirty="0">
                <a:ea typeface="黑体" panose="02010609060101010101" pitchFamily="2" charset="-122"/>
                <a:sym typeface="+mn-ea"/>
              </a:rPr>
              <a:t>   </a:t>
            </a:r>
            <a:r>
              <a:rPr b="1" dirty="0">
                <a:ea typeface="黑体" panose="02010609060101010101" pitchFamily="2" charset="-122"/>
                <a:sym typeface="+mn-ea"/>
              </a:rPr>
              <a:t>爱</a:t>
            </a:r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4770120" y="3742055"/>
            <a:ext cx="150114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000" dirty="0">
                <a:ea typeface="黑体" panose="02010609060101010101" pitchFamily="2" charset="-122"/>
                <a:sym typeface="+mn-ea"/>
              </a:rPr>
              <a:t>4</a:t>
            </a:r>
            <a:r>
              <a:rPr lang="en-US" altLang="zh-CN" sz="2000" dirty="0">
                <a:sym typeface="+mn-ea"/>
              </a:rPr>
              <a:t>/4</a:t>
            </a:r>
            <a:endParaRPr lang="en-US" altLang="zh-CN" sz="2000" dirty="0">
              <a:sym typeface="+mn-ea"/>
            </a:endParaRPr>
          </a:p>
        </p:txBody>
      </p:sp>
      <p:sp>
        <p:nvSpPr>
          <p:cNvPr id="5" name="标题 39937"/>
          <p:cNvSpPr>
            <a:spLocks noGrp="1"/>
          </p:cNvSpPr>
          <p:nvPr/>
        </p:nvSpPr>
        <p:spPr>
          <a:xfrm>
            <a:off x="151765" y="618490"/>
            <a:ext cx="24187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28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A   3/4  4</a:t>
            </a:r>
            <a:r>
              <a:rPr lang="en-US" altLang="zh-CN" sz="2800" dirty="0">
                <a:solidFill>
                  <a:schemeClr val="tx1"/>
                </a:solidFill>
                <a:sym typeface="+mn-ea"/>
              </a:rPr>
              <a:t>/4</a:t>
            </a:r>
            <a:r>
              <a:rPr lang="zh-CN" altLang="en-US" sz="2800" dirty="0">
                <a:solidFill>
                  <a:schemeClr val="tx1"/>
                </a:solidFill>
              </a:rPr>
              <a:t>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</a:t>
            </a:r>
            <a:r>
              <a:rPr lang="en-US" altLang="zh-CN" sz="24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    </a:t>
            </a:r>
            <a:endParaRPr sz="40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3-3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46355" y="1280795"/>
            <a:ext cx="1230566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%| %9 q   UiiiY| %   3    4| %9 q   TiiiY| &amp; -  %| 29 Y   Uiiiq| 1   %    3| 2 9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要 颂 主 大 慈 爱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远 超 我 人 心 愿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; 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从 主 莫 测 之 丰 富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充 满</a:t>
            </a:r>
            <a:endParaRPr lang="en-US" altLang="zh-CN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4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  Uiiiq| &amp; -  YiiiT| 39 e   riiie| 3   2    %| 29 w   eiiiw| 2   1   1| 19 q   U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无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量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充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满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;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永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远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沉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潜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中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时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时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有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新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效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验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;  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终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必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4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Y| %   1   4| 39 e   wiiiw| 1--|Toif   Toif   %   3| 2-^-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UoiH   Uoia   2   2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到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底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永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改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变。主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永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改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变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 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永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改</a:t>
            </a:r>
            <a:endParaRPr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4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3 - - 0| Toif   Toiq   3   1|  woia   woid   4   2|  toid   qoih   1   2| 1 - 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变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        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从 永 远 到 永 远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要 欢 声 颂 赞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 的 爱 永 不 改 变。</a:t>
            </a:r>
            <a:endParaRPr lang="en-US" altLang="zh-CN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352040" y="2276475"/>
            <a:ext cx="9646285" cy="6324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9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                                            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32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999095" y="3495675"/>
            <a:ext cx="96393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9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</a:t>
            </a:r>
            <a:endParaRPr lang="en-US" altLang="zh-CN" sz="32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090545" y="1642110"/>
            <a:ext cx="1099185" cy="30670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9    9</a:t>
            </a:r>
            <a:endParaRPr lang="en-US" altLang="zh-CN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b="1" dirty="0">
                <a:ea typeface="黑体" panose="02010609060101010101" pitchFamily="2" charset="-122"/>
                <a:sym typeface="+mn-ea"/>
              </a:rPr>
              <a:t>歌</a:t>
            </a:r>
            <a:r>
              <a:rPr lang="en-US" b="1" dirty="0">
                <a:ea typeface="黑体" panose="02010609060101010101" pitchFamily="2" charset="-122"/>
                <a:sym typeface="+mn-ea"/>
              </a:rPr>
              <a:t>   </a:t>
            </a:r>
            <a:r>
              <a:rPr b="1" dirty="0">
                <a:ea typeface="黑体" panose="02010609060101010101" pitchFamily="2" charset="-122"/>
                <a:sym typeface="+mn-ea"/>
              </a:rPr>
              <a:t>颂</a:t>
            </a:r>
            <a:r>
              <a:rPr lang="en-US" b="1" dirty="0">
                <a:ea typeface="黑体" panose="02010609060101010101" pitchFamily="2" charset="-122"/>
                <a:sym typeface="+mn-ea"/>
              </a:rPr>
              <a:t>   </a:t>
            </a:r>
            <a:r>
              <a:rPr b="1" dirty="0">
                <a:ea typeface="黑体" panose="02010609060101010101" pitchFamily="2" charset="-122"/>
                <a:sym typeface="+mn-ea"/>
              </a:rPr>
              <a:t>主</a:t>
            </a:r>
            <a:r>
              <a:rPr lang="en-US" b="1" dirty="0">
                <a:ea typeface="黑体" panose="02010609060101010101" pitchFamily="2" charset="-122"/>
                <a:sym typeface="+mn-ea"/>
              </a:rPr>
              <a:t>   </a:t>
            </a:r>
            <a:r>
              <a:rPr b="1" dirty="0">
                <a:ea typeface="黑体" panose="02010609060101010101" pitchFamily="2" charset="-122"/>
                <a:sym typeface="+mn-ea"/>
              </a:rPr>
              <a:t>爱</a:t>
            </a:r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4770120" y="3742055"/>
            <a:ext cx="150114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000" dirty="0">
                <a:ea typeface="黑体" panose="02010609060101010101" pitchFamily="2" charset="-122"/>
                <a:sym typeface="+mn-ea"/>
              </a:rPr>
              <a:t>4</a:t>
            </a:r>
            <a:r>
              <a:rPr lang="en-US" altLang="zh-CN" sz="2000" dirty="0">
                <a:sym typeface="+mn-ea"/>
              </a:rPr>
              <a:t>/4</a:t>
            </a:r>
            <a:endParaRPr lang="en-US" altLang="zh-CN" sz="2000" dirty="0">
              <a:sym typeface="+mn-ea"/>
            </a:endParaRPr>
          </a:p>
        </p:txBody>
      </p:sp>
      <p:sp>
        <p:nvSpPr>
          <p:cNvPr id="5" name="标题 39937"/>
          <p:cNvSpPr>
            <a:spLocks noGrp="1"/>
          </p:cNvSpPr>
          <p:nvPr/>
        </p:nvSpPr>
        <p:spPr>
          <a:xfrm>
            <a:off x="151765" y="618490"/>
            <a:ext cx="24187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28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A   3/4  4</a:t>
            </a:r>
            <a:r>
              <a:rPr lang="en-US" altLang="zh-CN" sz="2800" dirty="0">
                <a:solidFill>
                  <a:schemeClr val="tx1"/>
                </a:solidFill>
                <a:sym typeface="+mn-ea"/>
              </a:rPr>
              <a:t>/4</a:t>
            </a:r>
            <a:r>
              <a:rPr lang="zh-CN" altLang="en-US" sz="2800" dirty="0">
                <a:solidFill>
                  <a:schemeClr val="tx1"/>
                </a:solidFill>
              </a:rPr>
              <a:t>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</a:t>
            </a:r>
            <a:r>
              <a:rPr lang="en-US" altLang="zh-CN" sz="24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    </a:t>
            </a:r>
            <a:endParaRPr sz="40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223520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E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4</a:t>
            </a:r>
            <a:r>
              <a:rPr lang="en-US" altLang="zh-CN" sz="3200" dirty="0">
                <a:solidFill>
                  <a:schemeClr val="tx1"/>
                </a:solidFill>
                <a:sym typeface="+mn-ea"/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  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每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一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</a:t>
            </a:r>
            <a:endParaRPr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3-1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137285"/>
            <a:ext cx="1230566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eiiiw| 19 q   q   q   w   e| 3   2   0   wiiiq| &amp;9 U   U   q   w   U| 1 - 0 |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每 一 天 所 度 过 的 每 一 刻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得 着 能 力 胜 过 试 炼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;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eiiiw| 19 q   q   q   w   e| 3   2   0   wiiiq| &amp;9 U   U   q   w   U| 1 - 0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倚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靠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父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周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详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供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应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用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再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恐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慌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与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挂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念</a:t>
            </a: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eoif |59 t   tiiit   Qiiiu| 7   6   0   wiiie| 49 r   riiiy   tiiir| 3 - 0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极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仁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慈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无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可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测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度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每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都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有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最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好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安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排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eiiiw| 19 q   q   q   w   e| 3   2   0   wiiiq| &amp;9 U   U    q  w   U| 1 - 0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 论 忧 或 喜 祂 慈 爱 显 明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劳 苦 中 祂 赐      安      泰。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257540" y="472503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223520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E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4</a:t>
            </a:r>
            <a:r>
              <a:rPr lang="en-US" altLang="zh-CN" sz="3200" dirty="0">
                <a:solidFill>
                  <a:schemeClr val="tx1"/>
                </a:solidFill>
                <a:sym typeface="+mn-ea"/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  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每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一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</a:t>
            </a:r>
            <a:endParaRPr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3-2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137285"/>
            <a:ext cx="1230566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eiiiw| 19 q   q   q   w   e| 3   2   0   wiiiq| &amp;9 U   U   q   w   U| 1 - 0 |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每 一 天 主 自 己 与 我 相 亲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每 时 刻 赐 下 格 外 怜 悯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;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eiiiw| 19 q   q   q   w   e| 3   2   0   wiiiq| &amp;9 U   U   q   w   U| 1 - 0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挂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虑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愿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安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慰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与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担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当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名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为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策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士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与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权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能</a:t>
            </a: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eoif |59 t   tiiit   Qiiiu| 7   6   0   wiiie| 49 r   riiiy   tiiir| 3 - 0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保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护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儿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女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如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珍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宝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热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必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要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成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全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这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事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eiiiw| 19 q   q   q   w   e| 3   2   0   wiiiq| &amp;9 U   U    q  w   U| 1 - 0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你 日 子 如 何 力 量 也 如 何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这 是 祂 向 我      应      许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257540" y="472503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3-2</a:t>
            </a:r>
            <a:endParaRPr lang="en-US" altLang="zh-CN" sz="3200" dirty="0"/>
          </a:p>
        </p:txBody>
      </p:sp>
      <p:sp>
        <p:nvSpPr>
          <p:cNvPr id="2" name="文本框 39938"/>
          <p:cNvSpPr txBox="1"/>
          <p:nvPr/>
        </p:nvSpPr>
        <p:spPr>
          <a:xfrm>
            <a:off x="485140" y="1310005"/>
            <a:ext cx="11262360" cy="4970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 defTabSz="914400">
              <a:lnSpc>
                <a:spcPct val="90000"/>
              </a:lnSpc>
              <a:spcBef>
                <a:spcPct val="2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  <a:tabLst>
                <a:tab pos="3048000" algn="l"/>
                <a:tab pos="3145155" algn="l"/>
                <a:tab pos="5556250" algn="l"/>
              </a:tabLst>
            </a:pP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eiie  eiir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tiit  tiie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|4  3|4  -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wiie  riit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uiiy  tiir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|3  4|5  -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有时挂念世事如同挑重担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  </a:t>
            </a:r>
            <a:r>
              <a:rPr lang="zh-CN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有时背着十架觉得苦难堪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defTabSz="914400">
              <a:lnSpc>
                <a:spcPct val="90000"/>
              </a:lnSpc>
              <a:spcBef>
                <a:spcPct val="2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  <a:tabLst>
                <a:tab pos="3048000" algn="l"/>
                <a:tab pos="3145155" algn="l"/>
                <a:tab pos="5556250" algn="l"/>
              </a:tabLst>
            </a:pP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eiie  eiir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tiit  tiie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|4  3|4  -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wiie  riit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uiiy  tiir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|3  2|1  -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若数主的恩典疑惑即消除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必能叫你快乐立时赞美主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 defTabSz="914400">
              <a:lnSpc>
                <a:spcPct val="90000"/>
              </a:lnSpc>
              <a:spcBef>
                <a:spcPct val="2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  <a:tabLst>
                <a:tab pos="3048000" algn="l"/>
                <a:tab pos="3145155" algn="l"/>
                <a:tab pos="5556250" algn="l"/>
              </a:tabLs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59 t|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Qiiit   tiiie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4   4| 4  -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49 r|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uiiiy   tiiir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3   4 |5  -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 的 恩 典 样 样 都 要 数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 的 恩 典 都 要 记 清 楚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 defTabSz="914400">
              <a:lnSpc>
                <a:spcPct val="90000"/>
              </a:lnSpc>
              <a:spcBef>
                <a:spcPct val="2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  <a:tabLst>
                <a:tab pos="3048000" algn="l"/>
                <a:tab pos="3145155" algn="l"/>
                <a:tab pos="5556250" algn="l"/>
              </a:tabLs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!9 Q|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jiiy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90|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uiiu  yiiy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|5 - 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QiiQ  uiiQ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jiiy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tiir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|3  2|1 -  -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 的恩典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样样都要 数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必能叫你惊讶立时乐欢 呼。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lang="zh-CN" altLang="en-US" b="1" dirty="0">
                <a:ea typeface="黑体" panose="02010609060101010101" pitchFamily="2" charset="-122"/>
                <a:sym typeface="+mn-ea"/>
              </a:rPr>
              <a:t>数</a:t>
            </a:r>
            <a:r>
              <a:rPr lang="en-US" altLang="zh-CN" b="1" dirty="0"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b="1" dirty="0">
                <a:ea typeface="黑体" panose="02010609060101010101" pitchFamily="2" charset="-122"/>
                <a:sym typeface="+mn-ea"/>
              </a:rPr>
              <a:t>算</a:t>
            </a:r>
            <a:r>
              <a:rPr lang="en-US" altLang="zh-CN" b="1" dirty="0"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b="1" dirty="0">
                <a:ea typeface="黑体" panose="02010609060101010101" pitchFamily="2" charset="-122"/>
                <a:sym typeface="+mn-ea"/>
              </a:rPr>
              <a:t>主</a:t>
            </a:r>
            <a:r>
              <a:rPr lang="en-US" altLang="zh-CN" b="1" dirty="0"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b="1" dirty="0">
                <a:ea typeface="黑体" panose="02010609060101010101" pitchFamily="2" charset="-122"/>
                <a:sym typeface="+mn-ea"/>
              </a:rPr>
              <a:t>恩</a:t>
            </a:r>
            <a:endParaRPr lang="zh-CN" altLang="en-US"/>
          </a:p>
        </p:txBody>
      </p:sp>
      <p:sp>
        <p:nvSpPr>
          <p:cNvPr id="8" name="标题 39937"/>
          <p:cNvSpPr>
            <a:spLocks noGrp="1"/>
          </p:cNvSpPr>
          <p:nvPr/>
        </p:nvSpPr>
        <p:spPr>
          <a:xfrm>
            <a:off x="654050" y="546735"/>
            <a:ext cx="24187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 </a:t>
            </a:r>
            <a:r>
              <a:rPr lang="en-US" altLang="zh-CN" sz="2800" baseline="3000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280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E</a:t>
            </a:r>
            <a:r>
              <a:rPr lang="en-US" altLang="zh-CN" sz="280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800">
                <a:solidFill>
                  <a:schemeClr val="tx1"/>
                </a:solidFill>
                <a:sym typeface="+mn-ea"/>
              </a:rPr>
              <a:t>2/4</a:t>
            </a:r>
            <a:endParaRPr sz="40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223520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E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4</a:t>
            </a:r>
            <a:r>
              <a:rPr lang="en-US" altLang="zh-CN" sz="3200" dirty="0">
                <a:solidFill>
                  <a:schemeClr val="tx1"/>
                </a:solidFill>
                <a:sym typeface="+mn-ea"/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  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每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一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</a:t>
            </a:r>
            <a:endParaRPr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3-3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137285"/>
            <a:ext cx="1230566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eiiiw| 19 q   q   q   w   e| 3   2   0   wiiiq| &amp;9 U   U   q   w   U| 1 - 0 |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帮 助 我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当 我 在 困 难 危 急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让 我 全 心 信 靠 </a:t>
            </a:r>
            <a:r>
              <a:rPr lang="en-US" altLang="zh-CN" sz="35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祢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应 许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;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eiiiw| 19 q   q   q   w   e| 3   2   0   wiiiq| &amp;9 U   U   q   w   U| 1 - 0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让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享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受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5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祢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安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慰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甜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蜜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教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导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5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祢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神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圣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言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语</a:t>
            </a: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eoif |59 t   tiiit   Qiiiu| 7   6   0   wiiie| 49 r   riiiy   tiiir| 3 - 0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帮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助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当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困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苦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艰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难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来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临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牵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着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就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像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慈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父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手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eiiiw| 19 q   q   q   w   e| 3   2   0   wiiiq| &amp;9 U   U    q  w   U| 1 - 0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每 一 天 每 一 刻 飞 逝 无 影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到 我 走 进 应      许 之 地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257540" y="472503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223520" y="546735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G  </a:t>
            </a:r>
            <a:r>
              <a:rPr lang="en-US" altLang="zh-CN" sz="3200" dirty="0">
                <a:solidFill>
                  <a:schemeClr val="tx1"/>
                </a:solidFill>
                <a:sym typeface="+mn-ea"/>
              </a:rPr>
              <a:t>4/4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4-1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137285"/>
            <a:ext cx="1230566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% | 1 9 w   </a:t>
            </a:r>
            <a:r>
              <a:rPr lang="en-US" altLang="zh-CN" sz="35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eiiiiT    Yioif </a:t>
            </a: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3 -  -  3 | 5 9 y    </a:t>
            </a:r>
            <a:r>
              <a:rPr lang="en-US" altLang="zh-CN" sz="35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tiiiiq    eiiiiw </a:t>
            </a: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2 - -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  稣  向  我  广  施  恩  爱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舍  身  流  血  还  我  罪  债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 | 1 9  w     </a:t>
            </a:r>
            <a:r>
              <a:rPr lang="en-US" altLang="zh-CN" sz="35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eiiiiT    </a:t>
            </a: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qiois | 3    4    5    6 | 5 9  r     3     2 | 1 - -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使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得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免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永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远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灾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害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      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说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尽</a:t>
            </a: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|  3 9 r    </a:t>
            </a:r>
            <a:r>
              <a:rPr lang="en-US" altLang="zh-CN" sz="35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eiiiiw    </a:t>
            </a: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qioiJ | ^ - -  ^ | 1 9 w    </a:t>
            </a:r>
            <a:r>
              <a:rPr lang="en-US" altLang="zh-CN" sz="35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eiiiir    tioid </a:t>
            </a: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|2 - -</a:t>
            </a:r>
            <a:r>
              <a:rPr lang="en-US" altLang="zh-CN" sz="35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口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舌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真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说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尽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口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舌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真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说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尽。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 | 1 9  w     </a:t>
            </a:r>
            <a:r>
              <a:rPr lang="en-US" altLang="zh-CN" sz="35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eiiiiT    </a:t>
            </a:r>
            <a:r>
              <a:rPr lang="en-US" altLang="zh-CN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qiois | 3    4    5    6 | 5 9  r     3     2 | 1 - - </a:t>
            </a: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  稣   向   我  所  施  恩  爱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      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口  舌   真   说   不  尽。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主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爱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说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不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尽</a:t>
            </a:r>
            <a:endParaRPr lang="zh-CN" altLang="en-US" b="1" dirty="0">
              <a:solidFill>
                <a:schemeClr val="tx1"/>
              </a:solidFill>
              <a:ea typeface="黑体" panose="02010609060101010101" pitchFamily="2" charset="-122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758690" y="2179320"/>
            <a:ext cx="2966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758690" y="4690745"/>
            <a:ext cx="2966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223520" y="546735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G  </a:t>
            </a:r>
            <a:r>
              <a:rPr lang="en-US" altLang="zh-CN" sz="3200" dirty="0">
                <a:solidFill>
                  <a:schemeClr val="tx1"/>
                </a:solidFill>
                <a:sym typeface="+mn-ea"/>
              </a:rPr>
              <a:t>4/4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4-2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137285"/>
            <a:ext cx="1230566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% | 1 9 w   </a:t>
            </a:r>
            <a:r>
              <a:rPr lang="en-US" altLang="zh-CN" sz="35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eiiiiT    Yioif </a:t>
            </a: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3 -  -  3 | 5 9 y    </a:t>
            </a:r>
            <a:r>
              <a:rPr lang="en-US" altLang="zh-CN" sz="35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tiiiiq    eiiiiw </a:t>
            </a: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2 - -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 主  受  难  遭  人  唾  面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被  人  凌  辱  戴  荆  棘  冕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 | 1 9  w     </a:t>
            </a:r>
            <a:r>
              <a:rPr lang="en-US" altLang="zh-CN" sz="35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eiiiiT    </a:t>
            </a: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qiois | 3    4    5    6 | 5 9  r     3     2 | 1 - -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使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得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蒙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赎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典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      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说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尽</a:t>
            </a: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|  3 9 r    </a:t>
            </a:r>
            <a:r>
              <a:rPr lang="en-US" altLang="zh-CN" sz="35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eiiiiw    </a:t>
            </a: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qioiJ | ^ - -  ^ | 1 9 w    </a:t>
            </a:r>
            <a:r>
              <a:rPr lang="en-US" altLang="zh-CN" sz="35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eiiiir    tioid </a:t>
            </a: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|2 - -</a:t>
            </a:r>
            <a:r>
              <a:rPr lang="en-US" altLang="zh-CN" sz="35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口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舌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真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说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尽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口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舌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真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说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尽。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 | 1 9  w     </a:t>
            </a:r>
            <a:r>
              <a:rPr lang="en-US" altLang="zh-CN" sz="35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eiiiiT    </a:t>
            </a:r>
            <a:r>
              <a:rPr lang="en-US" altLang="zh-CN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qiois | 3    4    5    6 | 5 9  r     3     2 | 1 - - </a:t>
            </a: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  稣   向   我  所  施  恩  爱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      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口  舌   真   说   不  尽。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主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爱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说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不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尽</a:t>
            </a:r>
            <a:endParaRPr lang="zh-CN" altLang="en-US" b="1" dirty="0">
              <a:solidFill>
                <a:schemeClr val="tx1"/>
              </a:solidFill>
              <a:ea typeface="黑体" panose="02010609060101010101" pitchFamily="2" charset="-122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758690" y="2179320"/>
            <a:ext cx="2966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758690" y="4690745"/>
            <a:ext cx="2966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223520" y="546735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G  </a:t>
            </a:r>
            <a:r>
              <a:rPr lang="en-US" altLang="zh-CN" sz="3200" dirty="0">
                <a:solidFill>
                  <a:schemeClr val="tx1"/>
                </a:solidFill>
                <a:sym typeface="+mn-ea"/>
              </a:rPr>
              <a:t>4/4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4-3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137285"/>
            <a:ext cx="1230566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% | 1 9 w   </a:t>
            </a:r>
            <a:r>
              <a:rPr lang="en-US" altLang="zh-CN" sz="35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eiiiiT    Yioif </a:t>
            </a: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3 -  -  3 | 5 9 y    </a:t>
            </a:r>
            <a:r>
              <a:rPr lang="en-US" altLang="zh-CN" sz="35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tiiiiq    eiiiiw </a:t>
            </a: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2 - -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 主  升  天  作  我  中  保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  父  面  前  为  我  祈  祷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 | 1 9  w     </a:t>
            </a:r>
            <a:r>
              <a:rPr lang="en-US" altLang="zh-CN" sz="35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eiiiiT    </a:t>
            </a: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qiois | 3    4    5    6 | 5 9  r     3     2 | 1 - -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使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与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神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和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好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      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说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尽</a:t>
            </a: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|  3 9 r    </a:t>
            </a:r>
            <a:r>
              <a:rPr lang="en-US" altLang="zh-CN" sz="35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eiiiiw    </a:t>
            </a: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qioiJ | ^ - -  ^ | 1 9 w    </a:t>
            </a:r>
            <a:r>
              <a:rPr lang="en-US" altLang="zh-CN" sz="35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eiiiir    tioid </a:t>
            </a: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|2 - -</a:t>
            </a:r>
            <a:r>
              <a:rPr lang="en-US" altLang="zh-CN" sz="35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口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舌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真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说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尽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口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舌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真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说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尽。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 | 1 9  w     </a:t>
            </a:r>
            <a:r>
              <a:rPr lang="en-US" altLang="zh-CN" sz="35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eiiiiT    </a:t>
            </a:r>
            <a:r>
              <a:rPr lang="en-US" altLang="zh-CN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qiois | 3    4    5    6 | 5 9  r     3     2 | 1 - - </a:t>
            </a: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  稣   向   我  所  施  恩  爱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      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口  舌   真   说   不  尽。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主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爱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说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不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尽</a:t>
            </a:r>
            <a:endParaRPr lang="zh-CN" altLang="en-US" b="1" dirty="0">
              <a:solidFill>
                <a:schemeClr val="tx1"/>
              </a:solidFill>
              <a:ea typeface="黑体" panose="02010609060101010101" pitchFamily="2" charset="-122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758690" y="2179320"/>
            <a:ext cx="2966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758690" y="4690745"/>
            <a:ext cx="2966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223520" y="546735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G  </a:t>
            </a:r>
            <a:r>
              <a:rPr lang="en-US" altLang="zh-CN" sz="3200" dirty="0">
                <a:solidFill>
                  <a:schemeClr val="tx1"/>
                </a:solidFill>
                <a:sym typeface="+mn-ea"/>
              </a:rPr>
              <a:t>4/4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4-4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137285"/>
            <a:ext cx="1230566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% | 1 9 w   </a:t>
            </a:r>
            <a:r>
              <a:rPr lang="en-US" altLang="zh-CN" sz="35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eiiiiT    Yioif </a:t>
            </a: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3 -  -  3 | 5 9 y    </a:t>
            </a:r>
            <a:r>
              <a:rPr lang="en-US" altLang="zh-CN" sz="35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tiiiiq    eiiiiw </a:t>
            </a: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2 - -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 主  时  常  与  我  相  亲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平  安  喜  乐  充  满  我  心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 | 1 9  w     </a:t>
            </a:r>
            <a:r>
              <a:rPr lang="en-US" altLang="zh-CN" sz="35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eiiiiT    </a:t>
            </a: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qiois | 3    4    5    6 | 5 9  r     3     2 | 1 - -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有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福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指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望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光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明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来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临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      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说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尽</a:t>
            </a: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|  3 9 r    </a:t>
            </a:r>
            <a:r>
              <a:rPr lang="en-US" altLang="zh-CN" sz="35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eiiiiw    </a:t>
            </a: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qioiJ | ^ - -  ^ | 1 9 w    </a:t>
            </a:r>
            <a:r>
              <a:rPr lang="en-US" altLang="zh-CN" sz="35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eiiiir    tioid </a:t>
            </a: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|2 - -</a:t>
            </a:r>
            <a:r>
              <a:rPr lang="en-US" altLang="zh-CN" sz="35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口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舌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真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说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尽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口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舌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真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说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尽。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 | 1 9  w     </a:t>
            </a:r>
            <a:r>
              <a:rPr lang="en-US" altLang="zh-CN" sz="35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eiiiiT    </a:t>
            </a:r>
            <a:r>
              <a:rPr lang="en-US" altLang="zh-CN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qiois | 3    4    5    6 | 5 9  r     3     2 | 1 - - </a:t>
            </a: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  稣   向   我  所  施  恩  爱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      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口  舌   真   说   不  尽。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主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爱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说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不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尽</a:t>
            </a:r>
            <a:endParaRPr lang="zh-CN" altLang="en-US" b="1" dirty="0">
              <a:solidFill>
                <a:schemeClr val="tx1"/>
              </a:solidFill>
              <a:ea typeface="黑体" panose="02010609060101010101" pitchFamily="2" charset="-122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758690" y="2179320"/>
            <a:ext cx="2966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758690" y="4690745"/>
            <a:ext cx="2966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223520" y="546735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1</a:t>
            </a:r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=</a:t>
            </a:r>
            <a:r>
              <a:rPr lang="en-US" altLang="zh-CN" sz="32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sz="3200" dirty="0">
                <a:solidFill>
                  <a:schemeClr val="tx1"/>
                </a:solidFill>
                <a:sym typeface="+mn-ea"/>
              </a:rPr>
              <a:t>E </a:t>
            </a:r>
            <a:r>
              <a:rPr sz="3200" dirty="0">
                <a:solidFill>
                  <a:schemeClr val="tx1"/>
                </a:solidFill>
                <a:sym typeface="+mn-ea"/>
              </a:rPr>
              <a:t> </a:t>
            </a:r>
            <a:r>
              <a:rPr lang="en-US" sz="3200" dirty="0">
                <a:solidFill>
                  <a:schemeClr val="tx1"/>
                </a:solidFill>
                <a:sym typeface="+mn-ea"/>
              </a:rPr>
              <a:t>3</a:t>
            </a:r>
            <a:r>
              <a:rPr sz="3200" dirty="0">
                <a:solidFill>
                  <a:schemeClr val="tx1"/>
                </a:solidFill>
                <a:sym typeface="+mn-ea"/>
              </a:rPr>
              <a:t>/</a:t>
            </a:r>
            <a:r>
              <a:rPr lang="en-US" sz="3200" dirty="0">
                <a:solidFill>
                  <a:schemeClr val="tx1"/>
                </a:solidFill>
                <a:sym typeface="+mn-ea"/>
              </a:rPr>
              <a:t>4</a:t>
            </a:r>
            <a:r>
              <a:rPr sz="3200" dirty="0">
                <a:solidFill>
                  <a:schemeClr val="tx1"/>
                </a:solidFill>
                <a:sym typeface="+mn-ea"/>
              </a:rPr>
              <a:t> 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4-1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261620" y="1137285"/>
            <a:ext cx="1230566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qiiiw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eiiiw   3   4| 5 - tiiit| !   7   6| 5 - tiiit| 5   3   5| </a:t>
            </a:r>
            <a:r>
              <a:rPr lang="en-US" altLang="zh-CN" sz="35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6   5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是 宝 贵 祷 告 良 辰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500" dirty="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与 主 亲 密 灵 交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500" dirty="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祂 以 怜 悯 与 慈 爱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| 3 9 w   1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2 -  qiiiw | </a:t>
            </a: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eiiiw   3   4 | 5 -  tiiit | !   7   6 |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5 -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良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友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;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800" b="1" dirty="0">
                <a:ea typeface="黑体" panose="02010609060101010101" pitchFamily="2" charset="-122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凭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信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来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到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前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得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享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眷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顾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tiiit| 6   !9  y| 5   3     qiiiw| eiiir   3   2| 1 -  eiiit| 5 - 5| </a:t>
            </a: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5 -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是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劳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倦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者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良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药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何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等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甜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美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之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处</a:t>
            </a:r>
            <a:r>
              <a:rPr lang="en-US" altLang="zh-CN" sz="3500" dirty="0">
                <a:ea typeface="黑体" panose="02010609060101010101" pitchFamily="2" charset="-122"/>
                <a:sym typeface="+mn-ea"/>
              </a:rPr>
              <a:t>!</a:t>
            </a:r>
            <a:r>
              <a:rPr lang="en-US" altLang="zh-CN" dirty="0"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500" dirty="0">
                <a:ea typeface="黑体" panose="02010609060101010101" pitchFamily="2" charset="-122"/>
                <a:sym typeface="+mn-ea"/>
              </a:rPr>
              <a:t>是 祷 告  良 </a:t>
            </a: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辰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</a:t>
            </a:r>
            <a:endParaRPr lang="en-US" altLang="zh-CN" sz="3500" dirty="0"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eiiit| !   7   6| 5 -  tiiit| 6   !9 y| 5   3    qiiiw| eiir  3   2|1 - </a:t>
            </a: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是 宝 贵      良 辰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是 劳 倦 者 的 良 药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何 等 甜    美 之 处</a:t>
            </a:r>
            <a:r>
              <a:rPr lang="en-US" altLang="zh-CN" sz="3500" dirty="0">
                <a:ea typeface="黑体" panose="02010609060101010101" pitchFamily="2" charset="-122"/>
                <a:sym typeface="+mn-ea"/>
              </a:rPr>
              <a:t>!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宝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贵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祷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告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良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辰</a:t>
            </a:r>
            <a:endParaRPr b="1" dirty="0">
              <a:solidFill>
                <a:schemeClr val="tx1"/>
              </a:solidFill>
              <a:ea typeface="黑体" panose="02010609060101010101" pitchFamily="2" charset="-122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332730" y="3470910"/>
            <a:ext cx="2966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154430" y="4674235"/>
            <a:ext cx="1016508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                                       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4-2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261620" y="1137285"/>
            <a:ext cx="1230566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qiiiw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eiiiw   3   4| 5 - tiiit| !   7   6| 5 - tiiit| 5   3   5| </a:t>
            </a:r>
            <a:r>
              <a:rPr lang="en-US" altLang="zh-CN" sz="35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6   5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是 宝 贵 祷 告 良 辰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心 谦 卑 等 候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同 聚 会 敬 拜 耶 稣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| 3 9 w   1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2 -  qiiiw | </a:t>
            </a: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eiiiw   3   4 | 5 -  tiiit | !   7   6 |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5 -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听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儿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女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祈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祷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; </a:t>
            </a:r>
            <a:r>
              <a:rPr lang="en-US" altLang="zh-CN" b="1" dirty="0">
                <a:ea typeface="黑体" panose="02010609060101010101" pitchFamily="2" charset="-122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当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将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你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一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切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重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担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足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前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卸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除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tiiit| 6   !9  y| 5   3     qiiiw| eiiir   3   2| 1 -  eiiit| 5 - 5| </a:t>
            </a: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5 -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是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劳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倦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者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良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药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何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等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甜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美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之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处</a:t>
            </a:r>
            <a:r>
              <a:rPr lang="en-US" altLang="zh-CN" sz="3500" dirty="0">
                <a:ea typeface="黑体" panose="02010609060101010101" pitchFamily="2" charset="-122"/>
                <a:sym typeface="+mn-ea"/>
              </a:rPr>
              <a:t>!</a:t>
            </a:r>
            <a:r>
              <a:rPr lang="en-US" altLang="zh-CN" dirty="0"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500" dirty="0">
                <a:ea typeface="黑体" panose="02010609060101010101" pitchFamily="2" charset="-122"/>
                <a:sym typeface="+mn-ea"/>
              </a:rPr>
              <a:t>是 祷 告  良 </a:t>
            </a: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辰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</a:t>
            </a:r>
            <a:endParaRPr lang="en-US" altLang="zh-CN" sz="3500" dirty="0"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eiiit| !   7   6| 5 -  tiiit| 6   !9 y| 5   3    qiiiw| eiir  3   2|1 - </a:t>
            </a: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是 宝 贵      良 辰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是 劳 倦 者 的 良 药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何 等 甜    美 之 处</a:t>
            </a:r>
            <a:r>
              <a:rPr lang="en-US" altLang="zh-CN" sz="3500" dirty="0">
                <a:ea typeface="黑体" panose="02010609060101010101" pitchFamily="2" charset="-122"/>
                <a:sym typeface="+mn-ea"/>
              </a:rPr>
              <a:t>!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宝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贵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祷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告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良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辰</a:t>
            </a:r>
            <a:endParaRPr b="1" dirty="0">
              <a:solidFill>
                <a:schemeClr val="tx1"/>
              </a:solidFill>
              <a:ea typeface="黑体" panose="02010609060101010101" pitchFamily="2" charset="-122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332730" y="3470910"/>
            <a:ext cx="2966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154430" y="4674235"/>
            <a:ext cx="1016508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                                       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标题 39937"/>
          <p:cNvSpPr>
            <a:spLocks noGrp="1"/>
          </p:cNvSpPr>
          <p:nvPr/>
        </p:nvSpPr>
        <p:spPr>
          <a:xfrm>
            <a:off x="223520" y="546735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1</a:t>
            </a:r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=</a:t>
            </a:r>
            <a:r>
              <a:rPr lang="en-US" altLang="zh-CN" sz="32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sz="3200" dirty="0">
                <a:solidFill>
                  <a:schemeClr val="tx1"/>
                </a:solidFill>
                <a:sym typeface="+mn-ea"/>
              </a:rPr>
              <a:t>E </a:t>
            </a:r>
            <a:r>
              <a:rPr sz="3200" dirty="0">
                <a:solidFill>
                  <a:schemeClr val="tx1"/>
                </a:solidFill>
                <a:sym typeface="+mn-ea"/>
              </a:rPr>
              <a:t> </a:t>
            </a:r>
            <a:r>
              <a:rPr lang="en-US" sz="3200" dirty="0">
                <a:solidFill>
                  <a:schemeClr val="tx1"/>
                </a:solidFill>
                <a:sym typeface="+mn-ea"/>
              </a:rPr>
              <a:t>3</a:t>
            </a:r>
            <a:r>
              <a:rPr sz="3200" dirty="0">
                <a:solidFill>
                  <a:schemeClr val="tx1"/>
                </a:solidFill>
                <a:sym typeface="+mn-ea"/>
              </a:rPr>
              <a:t>/</a:t>
            </a:r>
            <a:r>
              <a:rPr lang="en-US" sz="3200" dirty="0">
                <a:solidFill>
                  <a:schemeClr val="tx1"/>
                </a:solidFill>
                <a:sym typeface="+mn-ea"/>
              </a:rPr>
              <a:t>4</a:t>
            </a:r>
            <a:r>
              <a:rPr sz="3200" dirty="0">
                <a:solidFill>
                  <a:schemeClr val="tx1"/>
                </a:solidFill>
                <a:sym typeface="+mn-ea"/>
              </a:rPr>
              <a:t> 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4-3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261620" y="1137285"/>
            <a:ext cx="1230566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qiiiw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eiiiw   3   4| 5 - tiiit| !   7   6| 5 - tiiit| 5   3   5| </a:t>
            </a:r>
            <a:r>
              <a:rPr lang="en-US" altLang="zh-CN" sz="35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6   5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是 宝 贵 祷 告 良 辰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当 我 遭 遇 试 探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来 到 主 前 靠 主 爱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| 3 9 w   1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2 -  qiiiw | </a:t>
            </a: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eiiiw   3   4 | 5 -  tiiit | !   7   6 |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5 -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衷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得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坦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然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; </a:t>
            </a:r>
            <a:r>
              <a:rPr lang="en-US" altLang="zh-CN" b="1" dirty="0">
                <a:ea typeface="黑体" panose="02010609060101010101" pitchFamily="2" charset="-122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有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深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切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同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情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必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然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看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顾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保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护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tiiit| 6   !9  y| 5   3     qiiiw| eiiir   3   2| 1 -  eiiit| 5 - 5| </a:t>
            </a: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5 -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是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劳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倦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者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良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药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何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等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甜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美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之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处</a:t>
            </a:r>
            <a:r>
              <a:rPr lang="en-US" altLang="zh-CN" sz="3500" dirty="0">
                <a:ea typeface="黑体" panose="02010609060101010101" pitchFamily="2" charset="-122"/>
                <a:sym typeface="+mn-ea"/>
              </a:rPr>
              <a:t>!</a:t>
            </a:r>
            <a:r>
              <a:rPr lang="en-US" altLang="zh-CN" dirty="0"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500" dirty="0">
                <a:ea typeface="黑体" panose="02010609060101010101" pitchFamily="2" charset="-122"/>
                <a:sym typeface="+mn-ea"/>
              </a:rPr>
              <a:t>是 祷 告  良 </a:t>
            </a: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辰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</a:t>
            </a:r>
            <a:endParaRPr lang="en-US" altLang="zh-CN" sz="3500" dirty="0"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eiiit| !   7   6| 5 -  tiiit| 6   !9 y| 5   3    qiiiw| eiir  3   2|1 - </a:t>
            </a: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是 宝 贵      良 辰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是 劳 倦 者 的 良 药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何 等 甜    美 之 处</a:t>
            </a:r>
            <a:r>
              <a:rPr lang="en-US" altLang="zh-CN" sz="3500" dirty="0">
                <a:ea typeface="黑体" panose="02010609060101010101" pitchFamily="2" charset="-122"/>
                <a:sym typeface="+mn-ea"/>
              </a:rPr>
              <a:t>!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宝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贵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祷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告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良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辰</a:t>
            </a:r>
            <a:endParaRPr b="1" dirty="0">
              <a:solidFill>
                <a:schemeClr val="tx1"/>
              </a:solidFill>
              <a:ea typeface="黑体" panose="02010609060101010101" pitchFamily="2" charset="-122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332730" y="3470910"/>
            <a:ext cx="2966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154430" y="4674235"/>
            <a:ext cx="1016508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                                       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标题 39937"/>
          <p:cNvSpPr>
            <a:spLocks noGrp="1"/>
          </p:cNvSpPr>
          <p:nvPr/>
        </p:nvSpPr>
        <p:spPr>
          <a:xfrm>
            <a:off x="223520" y="546735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1</a:t>
            </a:r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=</a:t>
            </a:r>
            <a:r>
              <a:rPr lang="en-US" altLang="zh-CN" sz="32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sz="3200" dirty="0">
                <a:solidFill>
                  <a:schemeClr val="tx1"/>
                </a:solidFill>
                <a:sym typeface="+mn-ea"/>
              </a:rPr>
              <a:t>E </a:t>
            </a:r>
            <a:r>
              <a:rPr sz="3200" dirty="0">
                <a:solidFill>
                  <a:schemeClr val="tx1"/>
                </a:solidFill>
                <a:sym typeface="+mn-ea"/>
              </a:rPr>
              <a:t> </a:t>
            </a:r>
            <a:r>
              <a:rPr lang="en-US" sz="3200" dirty="0">
                <a:solidFill>
                  <a:schemeClr val="tx1"/>
                </a:solidFill>
                <a:sym typeface="+mn-ea"/>
              </a:rPr>
              <a:t>3</a:t>
            </a:r>
            <a:r>
              <a:rPr sz="3200" dirty="0">
                <a:solidFill>
                  <a:schemeClr val="tx1"/>
                </a:solidFill>
                <a:sym typeface="+mn-ea"/>
              </a:rPr>
              <a:t>/</a:t>
            </a:r>
            <a:r>
              <a:rPr lang="en-US" sz="3200" dirty="0">
                <a:solidFill>
                  <a:schemeClr val="tx1"/>
                </a:solidFill>
                <a:sym typeface="+mn-ea"/>
              </a:rPr>
              <a:t>4</a:t>
            </a:r>
            <a:r>
              <a:rPr sz="3200" dirty="0">
                <a:solidFill>
                  <a:schemeClr val="tx1"/>
                </a:solidFill>
                <a:sym typeface="+mn-ea"/>
              </a:rPr>
              <a:t> 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4-4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261620" y="1137285"/>
            <a:ext cx="1230566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qiiiw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eiiiw   3   4| 5 - tiiit| !   7   6| 5 - tiiit| 5   3   5| </a:t>
            </a:r>
            <a:r>
              <a:rPr lang="en-US" altLang="zh-CN" sz="3500" dirty="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6   5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是 宝 贵 祷 告 良 辰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表 示 信 托 之 心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 深 知 我 们 需 要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dirty="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| 3 9 w   1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2 -  qiiiw | </a:t>
            </a: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eiiiw   3   4 | 5 -  tiiit | !   7   6 |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5 -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必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按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时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供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应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; </a:t>
            </a:r>
            <a:r>
              <a:rPr lang="en-US" altLang="zh-CN" b="1" dirty="0">
                <a:ea typeface="黑体" panose="02010609060101010101" pitchFamily="2" charset="-122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只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要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诚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全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信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靠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便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能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尽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除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愁</a:t>
            </a:r>
            <a:r>
              <a:rPr lang="en-US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苦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tiiit| 6   !9  y| 5   3     qiiiw| eiiir   3   2| 1 -  eiiit| 5 - 5| </a:t>
            </a: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5 -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是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劳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倦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者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良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药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何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等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甜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美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之</a:t>
            </a:r>
            <a:r>
              <a:rPr 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处</a:t>
            </a:r>
            <a:r>
              <a:rPr lang="en-US" altLang="zh-CN" sz="3500" dirty="0">
                <a:ea typeface="黑体" panose="02010609060101010101" pitchFamily="2" charset="-122"/>
                <a:sym typeface="+mn-ea"/>
              </a:rPr>
              <a:t>!</a:t>
            </a:r>
            <a:r>
              <a:rPr lang="en-US" altLang="zh-CN" dirty="0"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500" dirty="0">
                <a:ea typeface="黑体" panose="02010609060101010101" pitchFamily="2" charset="-122"/>
                <a:sym typeface="+mn-ea"/>
              </a:rPr>
              <a:t>是 祷 告  良 </a:t>
            </a: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辰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</a:t>
            </a:r>
            <a:endParaRPr lang="en-US" altLang="zh-CN" sz="3500" dirty="0"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eiiit| !   7   6| 5 -  tiiit| 6   !9 y| 5   3    qiiiw| eiir  3   2|1 - </a:t>
            </a: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是 宝 贵      良 辰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是 劳 倦 者 的 良 药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何 等 甜    美 之 处</a:t>
            </a:r>
            <a:r>
              <a:rPr lang="en-US" altLang="zh-CN" sz="3500" dirty="0">
                <a:ea typeface="黑体" panose="02010609060101010101" pitchFamily="2" charset="-122"/>
                <a:sym typeface="+mn-ea"/>
              </a:rPr>
              <a:t>!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宝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贵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祷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告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良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辰</a:t>
            </a:r>
            <a:endParaRPr b="1" dirty="0">
              <a:solidFill>
                <a:schemeClr val="tx1"/>
              </a:solidFill>
              <a:ea typeface="黑体" panose="02010609060101010101" pitchFamily="2" charset="-122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332730" y="3470910"/>
            <a:ext cx="2966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154430" y="4674235"/>
            <a:ext cx="1016508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                                       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标题 39937"/>
          <p:cNvSpPr>
            <a:spLocks noGrp="1"/>
          </p:cNvSpPr>
          <p:nvPr/>
        </p:nvSpPr>
        <p:spPr>
          <a:xfrm>
            <a:off x="223520" y="546735"/>
            <a:ext cx="215519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1</a:t>
            </a:r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=</a:t>
            </a:r>
            <a:r>
              <a:rPr lang="en-US" altLang="zh-CN" sz="32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sz="3200" dirty="0">
                <a:solidFill>
                  <a:schemeClr val="tx1"/>
                </a:solidFill>
                <a:sym typeface="+mn-ea"/>
              </a:rPr>
              <a:t>E </a:t>
            </a:r>
            <a:r>
              <a:rPr sz="3200" dirty="0">
                <a:solidFill>
                  <a:schemeClr val="tx1"/>
                </a:solidFill>
                <a:sym typeface="+mn-ea"/>
              </a:rPr>
              <a:t> </a:t>
            </a:r>
            <a:r>
              <a:rPr lang="en-US" sz="3200" dirty="0">
                <a:solidFill>
                  <a:schemeClr val="tx1"/>
                </a:solidFill>
                <a:sym typeface="+mn-ea"/>
              </a:rPr>
              <a:t>3</a:t>
            </a:r>
            <a:r>
              <a:rPr sz="3200" dirty="0">
                <a:solidFill>
                  <a:schemeClr val="tx1"/>
                </a:solidFill>
                <a:sym typeface="+mn-ea"/>
              </a:rPr>
              <a:t>/</a:t>
            </a:r>
            <a:r>
              <a:rPr lang="en-US" sz="3200" dirty="0">
                <a:solidFill>
                  <a:schemeClr val="tx1"/>
                </a:solidFill>
                <a:sym typeface="+mn-ea"/>
              </a:rPr>
              <a:t>4</a:t>
            </a:r>
            <a:r>
              <a:rPr sz="3200" dirty="0">
                <a:solidFill>
                  <a:schemeClr val="tx1"/>
                </a:solidFill>
                <a:sym typeface="+mn-ea"/>
              </a:rPr>
              <a:t> </a:t>
            </a:r>
            <a:endParaRPr lang="en-US" altLang="zh-CN" sz="32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4-1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46355" y="1280795"/>
            <a:ext cx="1230566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TiiiiT | % 9  3      1 9  U  | &amp;     ^   -   IiiiiI | *      2      &amp; 9   Y | %  -   -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“你  真   肯   吗</a:t>
            </a:r>
            <a:r>
              <a:rPr lang="en-US" altLang="zh-CN" sz="3200" dirty="0">
                <a:ea typeface="黑体" panose="02010609060101010101" pitchFamily="2" charset="-122"/>
                <a:sym typeface="+mn-ea"/>
              </a:rPr>
              <a:t>?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” 恩   主   问   道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“与  我  同    钉    十    字  架</a:t>
            </a:r>
            <a:r>
              <a:rPr lang="en-US" altLang="zh-CN" sz="3200" dirty="0">
                <a:ea typeface="黑体" panose="02010609060101010101" pitchFamily="2" charset="-122"/>
                <a:sym typeface="+mn-ea"/>
              </a:rPr>
              <a:t>?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”</a:t>
            </a:r>
            <a:endParaRPr lang="en-US" altLang="zh-CN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4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TiiiiT | % 9   3      1 9  U  | &amp;     ^  -    YiiiiY | ^      ^      &amp;      1 | 2 -  - -|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生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如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梦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何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回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答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“</a:t>
            </a:r>
            <a:r>
              <a:rPr lang="en-US" sz="2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愿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此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生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手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下。”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4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3- 39 e| 3   3-  3| 4- 1   2| 3 - - -|5- 6   7| 1- 3- | 2- 3   2| 2 - - -|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啊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真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肯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因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已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属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重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新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创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造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像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性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格，</a:t>
            </a:r>
            <a:endParaRPr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4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200" noProof="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3- 39 e| 3   3- 3| 4- 1   2| 3 - - 3| 2- 1  ^| %-  4-| 3   2   1   &amp;| 1 - -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祢 引 导 光 芒 透 进 我 里 外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与 神 更相 像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满   有 忠 诚 慈 爱。</a:t>
            </a:r>
            <a:endParaRPr lang="en-US" altLang="zh-CN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157730" y="1642110"/>
            <a:ext cx="7206615" cy="30670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 sz="18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9                                                         9</a:t>
            </a:r>
            <a:endParaRPr lang="en-US" altLang="zh-CN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b="1" dirty="0"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  <a:sym typeface="+mn-ea"/>
              </a:rPr>
              <a:t>你真肯吗 恩主问道</a:t>
            </a:r>
            <a:endParaRPr b="1" dirty="0"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  <a:sym typeface="+mn-ea"/>
            </a:endParaRPr>
          </a:p>
        </p:txBody>
      </p:sp>
      <p:sp>
        <p:nvSpPr>
          <p:cNvPr id="8" name="标题 39937"/>
          <p:cNvSpPr>
            <a:spLocks noGrp="1"/>
          </p:cNvSpPr>
          <p:nvPr/>
        </p:nvSpPr>
        <p:spPr>
          <a:xfrm>
            <a:off x="151765" y="618490"/>
            <a:ext cx="24187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28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A 4</a:t>
            </a:r>
            <a:r>
              <a:rPr lang="en-US" altLang="zh-CN" sz="2800" dirty="0">
                <a:solidFill>
                  <a:schemeClr val="tx1"/>
                </a:solidFill>
                <a:sym typeface="+mn-ea"/>
              </a:rPr>
              <a:t>/4</a:t>
            </a:r>
            <a:r>
              <a:rPr lang="zh-CN" altLang="en-US" sz="2800" dirty="0">
                <a:solidFill>
                  <a:schemeClr val="tx1"/>
                </a:solidFill>
              </a:rPr>
              <a:t>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</a:t>
            </a:r>
            <a:r>
              <a:rPr lang="en-US" altLang="zh-CN" sz="24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    </a:t>
            </a:r>
            <a:endParaRPr sz="40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157730" y="2861945"/>
            <a:ext cx="513715" cy="30670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 sz="18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       </a:t>
            </a:r>
            <a:endParaRPr lang="en-US" altLang="zh-CN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3-3</a:t>
            </a:r>
            <a:endParaRPr lang="en-US" altLang="zh-CN" sz="3200" dirty="0"/>
          </a:p>
        </p:txBody>
      </p:sp>
      <p:sp>
        <p:nvSpPr>
          <p:cNvPr id="2" name="文本框 39938"/>
          <p:cNvSpPr txBox="1"/>
          <p:nvPr/>
        </p:nvSpPr>
        <p:spPr>
          <a:xfrm>
            <a:off x="485140" y="1310005"/>
            <a:ext cx="11262360" cy="4970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 defTabSz="914400">
              <a:lnSpc>
                <a:spcPct val="90000"/>
              </a:lnSpc>
              <a:spcBef>
                <a:spcPct val="2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  <a:tabLst>
                <a:tab pos="3048000" algn="l"/>
                <a:tab pos="3145155" algn="l"/>
                <a:tab pos="5556250" algn="l"/>
              </a:tabLst>
            </a:pP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eiie  eiir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tiit  tiie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|4  3|4  -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wiie  riit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uiiy  tiir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|3  4|5  -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每逢遭遇战争不论大或小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  </a:t>
            </a:r>
            <a:r>
              <a:rPr lang="zh-CN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不要丧胆因主早已得胜了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 defTabSz="914400">
              <a:lnSpc>
                <a:spcPct val="90000"/>
              </a:lnSpc>
              <a:spcBef>
                <a:spcPct val="2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  <a:tabLst>
                <a:tab pos="3048000" algn="l"/>
                <a:tab pos="3145155" algn="l"/>
                <a:tab pos="5556250" algn="l"/>
              </a:tabLst>
            </a:pP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eiie  eiir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tiit  tiie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|4  3|4  -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wiie  riit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uiiy  tiir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|3  2|1  -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深知主有恩典必甘愿辅助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安慰引导我们一直见天父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 defTabSz="914400">
              <a:lnSpc>
                <a:spcPct val="90000"/>
              </a:lnSpc>
              <a:spcBef>
                <a:spcPct val="2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  <a:tabLst>
                <a:tab pos="3048000" algn="l"/>
                <a:tab pos="3145155" algn="l"/>
                <a:tab pos="5556250" algn="l"/>
              </a:tabLs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59 t|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Qiiit   tiiie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4   4| 4  -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49 r|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uiiiy   tiiir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3   4 |5  -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 的 恩 典 样 样 都 要 数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 的 恩 典 都 要 记 清 楚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 defTabSz="914400">
              <a:lnSpc>
                <a:spcPct val="90000"/>
              </a:lnSpc>
              <a:spcBef>
                <a:spcPct val="2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  <a:tabLst>
                <a:tab pos="3048000" algn="l"/>
                <a:tab pos="3145155" algn="l"/>
                <a:tab pos="5556250" algn="l"/>
              </a:tabLs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!9 Q|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jiiy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90|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uiiu  yiiy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|5 - 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QiiQ  uiiQ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jiiy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tiir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|3  2|1 -  -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 的恩典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样样都要 数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必能叫你惊讶立时乐欢 呼。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lang="zh-CN" altLang="en-US" b="1" dirty="0">
                <a:ea typeface="黑体" panose="02010609060101010101" pitchFamily="2" charset="-122"/>
                <a:sym typeface="+mn-ea"/>
              </a:rPr>
              <a:t>数</a:t>
            </a:r>
            <a:r>
              <a:rPr lang="en-US" altLang="zh-CN" b="1" dirty="0"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b="1" dirty="0">
                <a:ea typeface="黑体" panose="02010609060101010101" pitchFamily="2" charset="-122"/>
                <a:sym typeface="+mn-ea"/>
              </a:rPr>
              <a:t>算</a:t>
            </a:r>
            <a:r>
              <a:rPr lang="en-US" altLang="zh-CN" b="1" dirty="0"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b="1" dirty="0">
                <a:ea typeface="黑体" panose="02010609060101010101" pitchFamily="2" charset="-122"/>
                <a:sym typeface="+mn-ea"/>
              </a:rPr>
              <a:t>主</a:t>
            </a:r>
            <a:r>
              <a:rPr lang="en-US" altLang="zh-CN" b="1" dirty="0"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b="1" dirty="0">
                <a:ea typeface="黑体" panose="02010609060101010101" pitchFamily="2" charset="-122"/>
                <a:sym typeface="+mn-ea"/>
              </a:rPr>
              <a:t>恩</a:t>
            </a:r>
            <a:endParaRPr lang="zh-CN" altLang="en-US"/>
          </a:p>
        </p:txBody>
      </p:sp>
      <p:sp>
        <p:nvSpPr>
          <p:cNvPr id="8" name="标题 39937"/>
          <p:cNvSpPr>
            <a:spLocks noGrp="1"/>
          </p:cNvSpPr>
          <p:nvPr/>
        </p:nvSpPr>
        <p:spPr>
          <a:xfrm>
            <a:off x="654050" y="546735"/>
            <a:ext cx="24187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 </a:t>
            </a:r>
            <a:r>
              <a:rPr lang="en-US" altLang="zh-CN" sz="2800" baseline="3000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280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E</a:t>
            </a:r>
            <a:r>
              <a:rPr lang="en-US" altLang="zh-CN" sz="280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800">
                <a:solidFill>
                  <a:schemeClr val="tx1"/>
                </a:solidFill>
                <a:sym typeface="+mn-ea"/>
              </a:rPr>
              <a:t>2/4</a:t>
            </a:r>
            <a:endParaRPr sz="40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4-2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46355" y="1280795"/>
            <a:ext cx="1230566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TiiiiT | % 9  3      1 9  U  | &amp;     ^   -   IiiiiI | *      2      &amp; 9   Y | %  -   -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“你  真   肯   吗</a:t>
            </a:r>
            <a:r>
              <a:rPr lang="en-US" altLang="zh-CN" sz="3200" dirty="0">
                <a:ea typeface="黑体" panose="02010609060101010101" pitchFamily="2" charset="-122"/>
                <a:sym typeface="+mn-ea"/>
              </a:rPr>
              <a:t>?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” 请   你  记    牢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同  钉  十    架    一    强  盗。</a:t>
            </a:r>
            <a:endParaRPr lang="en-US" altLang="zh-CN"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4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TiiiiT | % 9   3      1 9  U  | &amp;     ^  -    YiiiiY | ^      ^      &amp;      1 | 2 -  - -|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向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举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目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求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赦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免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立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时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应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许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进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乐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园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4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noProof="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3- 39 e| 3   3-  3| 4- 1   2| 3 - - -|5- 6   7| 1- 3- | 2- 3   2| 2 - - -|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啊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真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肯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因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已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属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重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新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创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造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像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性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格，</a:t>
            </a:r>
            <a:endParaRPr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4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200" noProof="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3- 39 e| 3   3- 3| 4- 1   2| 3 - - 3| 2- 1  ^| %-  4-| 3   2   1   &amp;| 1 - 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祢 引 导 光 芒 透 进 我 里 外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与 神 更相 像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满   有 忠 诚 慈 爱。</a:t>
            </a:r>
            <a:endParaRPr lang="en-US" altLang="zh-CN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157730" y="1642110"/>
            <a:ext cx="7206615" cy="30670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 sz="18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9                                                         9</a:t>
            </a:r>
            <a:endParaRPr lang="en-US" altLang="zh-CN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b="1" dirty="0"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  <a:sym typeface="+mn-ea"/>
              </a:rPr>
              <a:t>你真肯吗 恩主问道</a:t>
            </a:r>
            <a:endParaRPr b="1" dirty="0"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  <a:sym typeface="+mn-ea"/>
            </a:endParaRPr>
          </a:p>
        </p:txBody>
      </p:sp>
      <p:sp>
        <p:nvSpPr>
          <p:cNvPr id="8" name="标题 39937"/>
          <p:cNvSpPr>
            <a:spLocks noGrp="1"/>
          </p:cNvSpPr>
          <p:nvPr/>
        </p:nvSpPr>
        <p:spPr>
          <a:xfrm>
            <a:off x="151765" y="618490"/>
            <a:ext cx="24187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28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A 4</a:t>
            </a:r>
            <a:r>
              <a:rPr lang="en-US" altLang="zh-CN" sz="2800" dirty="0">
                <a:solidFill>
                  <a:schemeClr val="tx1"/>
                </a:solidFill>
                <a:sym typeface="+mn-ea"/>
              </a:rPr>
              <a:t>/4</a:t>
            </a:r>
            <a:r>
              <a:rPr lang="zh-CN" altLang="en-US" sz="2800" dirty="0">
                <a:solidFill>
                  <a:schemeClr val="tx1"/>
                </a:solidFill>
              </a:rPr>
              <a:t>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</a:t>
            </a:r>
            <a:r>
              <a:rPr lang="en-US" altLang="zh-CN" sz="24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    </a:t>
            </a:r>
            <a:endParaRPr sz="40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157730" y="2861945"/>
            <a:ext cx="513715" cy="30670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 sz="18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       </a:t>
            </a:r>
            <a:endParaRPr lang="en-US" altLang="zh-CN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4-3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46355" y="1280795"/>
            <a:ext cx="1230566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TiiiiT | % 9  3      1 9  U  | &amp;     ^   -   IiiiiI | *      2      &amp; 9   Y | %  -   -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“你  真   肯   吗</a:t>
            </a:r>
            <a:r>
              <a:rPr lang="en-US" altLang="zh-CN" sz="3200" dirty="0">
                <a:ea typeface="黑体" panose="02010609060101010101" pitchFamily="2" charset="-122"/>
                <a:sym typeface="+mn-ea"/>
              </a:rPr>
              <a:t>?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” 黑   影  遮    蔽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好  像  立    在    乱    草  地。</a:t>
            </a:r>
            <a:endParaRPr lang="en-US" altLang="zh-CN"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4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TiiiiT | % 9   3      1 9  U  | &amp;     ^  -    YiiiiY | ^      ^      &amp;      1 | 2 -  - -|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只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要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相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信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终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必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胜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利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身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灵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交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手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里。</a:t>
            </a:r>
            <a:endParaRPr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4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noProof="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3- 39 e| 3   3-  3| 4- 1   2| 3 - - -|5- 6   7| 1- 3- | 2- 3   2| 2 - - -|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啊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真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肯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因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已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属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重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新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创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造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像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性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格，</a:t>
            </a:r>
            <a:endParaRPr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4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200" noProof="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3- 39 e| 3   3- 3| 4- 1   2| 3 - - 3| 2- 1  ^| %-  4-| 3   2   1   &amp;| 1 - 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祢 引 导 光 芒 透 进 我 里 外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与 神 更相 像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满   有 忠 诚 慈 爱。</a:t>
            </a:r>
            <a:endParaRPr lang="en-US" altLang="zh-CN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157730" y="1642110"/>
            <a:ext cx="7206615" cy="30670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 sz="18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9                                                         9</a:t>
            </a:r>
            <a:endParaRPr lang="en-US" altLang="zh-CN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b="1" dirty="0"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  <a:sym typeface="+mn-ea"/>
              </a:rPr>
              <a:t>你真肯吗 恩主问道</a:t>
            </a:r>
            <a:endParaRPr b="1" dirty="0"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  <a:sym typeface="+mn-ea"/>
            </a:endParaRPr>
          </a:p>
        </p:txBody>
      </p:sp>
      <p:sp>
        <p:nvSpPr>
          <p:cNvPr id="8" name="标题 39937"/>
          <p:cNvSpPr>
            <a:spLocks noGrp="1"/>
          </p:cNvSpPr>
          <p:nvPr/>
        </p:nvSpPr>
        <p:spPr>
          <a:xfrm>
            <a:off x="151765" y="618490"/>
            <a:ext cx="24187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28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A 4</a:t>
            </a:r>
            <a:r>
              <a:rPr lang="en-US" altLang="zh-CN" sz="2800" dirty="0">
                <a:solidFill>
                  <a:schemeClr val="tx1"/>
                </a:solidFill>
                <a:sym typeface="+mn-ea"/>
              </a:rPr>
              <a:t>/4</a:t>
            </a:r>
            <a:r>
              <a:rPr lang="zh-CN" altLang="en-US" sz="2800" dirty="0">
                <a:solidFill>
                  <a:schemeClr val="tx1"/>
                </a:solidFill>
              </a:rPr>
              <a:t>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</a:t>
            </a:r>
            <a:r>
              <a:rPr lang="en-US" altLang="zh-CN" sz="24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    </a:t>
            </a:r>
            <a:endParaRPr sz="40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157730" y="2861945"/>
            <a:ext cx="513715" cy="30670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 sz="18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       </a:t>
            </a:r>
            <a:endParaRPr lang="en-US" altLang="zh-CN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4-4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46355" y="1280795"/>
            <a:ext cx="1230566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TiiiiT | % 9  3      1 9  U  | &amp;     ^   -   IiiiiI | *      2      &amp; 9   Y | %  -   -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“你  真   肯   吗</a:t>
            </a:r>
            <a:r>
              <a:rPr lang="en-US" altLang="zh-CN" sz="3200" dirty="0">
                <a:ea typeface="黑体" panose="02010609060101010101" pitchFamily="2" charset="-122"/>
                <a:sym typeface="+mn-ea"/>
              </a:rPr>
              <a:t>?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” 安   详   恩   主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微  声  带    进    永    生  里。</a:t>
            </a:r>
            <a:endParaRPr lang="en-US" altLang="zh-CN"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4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TiiiiT | % 9   3      1 9  U  | &amp;     ^  -    YiiiiY | ^      ^      &amp;      1 | 2 -  - -|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勇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敢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回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答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快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快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跟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随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好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像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当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年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加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利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利。</a:t>
            </a:r>
            <a:endParaRPr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4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noProof="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3- 39 e| 3   3-  3| 4- 1   2| 3 - - -|5- 6   7| 1- 3- | 2- 3   2| 2 - - -|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啊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真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肯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因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已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属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重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新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创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造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像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性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格，</a:t>
            </a:r>
            <a:endParaRPr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4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200" noProof="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3- 39 e| 3   3- 3| 4- 1   2| 3 - - 3| 2- 1  ^| %-  4-| 3   2   1   &amp;| 1 - 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祢 引 导 光 芒 透 进 我 里 外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与 神 更相 像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满   有 忠 诚 慈 爱。</a:t>
            </a:r>
            <a:endParaRPr lang="en-US" altLang="zh-CN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157730" y="1642110"/>
            <a:ext cx="7206615" cy="30670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 sz="18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9                                                         9</a:t>
            </a:r>
            <a:endParaRPr lang="en-US" altLang="zh-CN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b="1" dirty="0"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  <a:sym typeface="+mn-ea"/>
              </a:rPr>
              <a:t>你真肯吗 恩主问道</a:t>
            </a:r>
            <a:endParaRPr b="1" dirty="0"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  <a:sym typeface="+mn-ea"/>
            </a:endParaRPr>
          </a:p>
        </p:txBody>
      </p:sp>
      <p:sp>
        <p:nvSpPr>
          <p:cNvPr id="8" name="标题 39937"/>
          <p:cNvSpPr>
            <a:spLocks noGrp="1"/>
          </p:cNvSpPr>
          <p:nvPr/>
        </p:nvSpPr>
        <p:spPr>
          <a:xfrm>
            <a:off x="151765" y="618490"/>
            <a:ext cx="24187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28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A 4</a:t>
            </a:r>
            <a:r>
              <a:rPr lang="en-US" altLang="zh-CN" sz="2800" dirty="0">
                <a:solidFill>
                  <a:schemeClr val="tx1"/>
                </a:solidFill>
                <a:sym typeface="+mn-ea"/>
              </a:rPr>
              <a:t>/4</a:t>
            </a:r>
            <a:r>
              <a:rPr lang="zh-CN" altLang="en-US" sz="2800" dirty="0">
                <a:solidFill>
                  <a:schemeClr val="tx1"/>
                </a:solidFill>
              </a:rPr>
              <a:t>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</a:t>
            </a:r>
            <a:r>
              <a:rPr lang="en-US" altLang="zh-CN" sz="24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    </a:t>
            </a:r>
            <a:endParaRPr sz="40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157730" y="2861945"/>
            <a:ext cx="513715" cy="30670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 sz="18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       </a:t>
            </a:r>
            <a:endParaRPr lang="en-US" altLang="zh-CN" sz="32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223520" y="618490"/>
            <a:ext cx="58731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20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1</a:t>
            </a:r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=</a:t>
            </a:r>
            <a:r>
              <a:rPr lang="en-US" altLang="zh-CN" sz="32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sz="3200" dirty="0">
                <a:solidFill>
                  <a:schemeClr val="tx1"/>
                </a:solidFill>
                <a:sym typeface="+mn-ea"/>
              </a:rPr>
              <a:t>A 4/2 </a:t>
            </a:r>
            <a:endParaRPr sz="3200" dirty="0">
              <a:solidFill>
                <a:schemeClr val="tx1"/>
              </a:solidFill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4-1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262890" y="1340485"/>
            <a:ext cx="1247648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^ - ^ &amp; 1 &amp; - ^ -|&amp; - &amp; 1 2 19U  ^ -|3 - 2 3 4 39w 1 -|29q &amp; - ^ - - -|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哦</a:t>
            </a:r>
            <a:r>
              <a:rPr lang="en-US" altLang="zh-CN" sz="3200" dirty="0">
                <a:ea typeface="黑体" panose="02010609060101010101" pitchFamily="2" charset="-122"/>
                <a:sym typeface="+mn-ea"/>
              </a:rPr>
              <a:t>!</a:t>
            </a:r>
            <a:r>
              <a:rPr lang="en-US" altLang="zh-CN" dirty="0"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     祢  爱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何  等     深    广</a:t>
            </a:r>
            <a:r>
              <a:rPr lang="en-US" altLang="zh-CN" sz="3200" dirty="0">
                <a:ea typeface="黑体" panose="02010609060101010101" pitchFamily="2" charset="-122"/>
                <a:sym typeface="+mn-ea"/>
              </a:rPr>
              <a:t>!</a:t>
            </a:r>
            <a:r>
              <a:rPr lang="en-US" altLang="zh-CN" sz="2000" dirty="0"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过  于     我   所   能   测  度</a:t>
            </a:r>
            <a:r>
              <a:rPr lang="en-US" altLang="zh-CN" sz="3200" dirty="0">
                <a:ea typeface="黑体" panose="02010609060101010101" pitchFamily="2" charset="-122"/>
                <a:sym typeface="+mn-ea"/>
              </a:rPr>
              <a:t>!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^ - ^ &amp; 1 &amp; - ^ -|&amp; - &amp; 1 2 19U  ^ -|3 - 2 3 4 39w 1 -|29q &amp; - ^ - - -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  爱     深  广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远  超     海    洋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这  爱     竟   然   临   及  我</a:t>
            </a:r>
            <a:r>
              <a:rPr lang="en-US" altLang="zh-CN" sz="3200" dirty="0">
                <a:ea typeface="黑体" panose="02010609060101010101" pitchFamily="2" charset="-122"/>
                <a:sym typeface="+mn-ea"/>
              </a:rPr>
              <a:t>!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3 - 1 2 3 2 - 2 -|1-  ^ &amp; 1 &amp; - &amp;-|^ -  ^ &amp; 1 2 - 2 -|1 -  2 1 2 3 - - -|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200">
                <a:ea typeface="黑体" panose="02010609060101010101" pitchFamily="2" charset="-122"/>
                <a:sym typeface="+mn-ea"/>
              </a:rPr>
              <a:t>祢</a:t>
            </a:r>
            <a:r>
              <a:rPr lang="en-US" sz="3200">
                <a:ea typeface="黑体" panose="02010609060101010101" pitchFamily="2" charset="-122"/>
                <a:sym typeface="+mn-ea"/>
              </a:rPr>
              <a:t>  </a:t>
            </a:r>
            <a:r>
              <a:rPr sz="3200">
                <a:ea typeface="黑体" panose="02010609060101010101" pitchFamily="2" charset="-122"/>
                <a:sym typeface="+mn-ea"/>
              </a:rPr>
              <a:t>爱</a:t>
            </a:r>
            <a:r>
              <a:rPr lang="en-US" sz="3200">
                <a:ea typeface="黑体" panose="02010609060101010101" pitchFamily="2" charset="-122"/>
                <a:sym typeface="+mn-ea"/>
              </a:rPr>
              <a:t>     </a:t>
            </a:r>
            <a:r>
              <a:rPr sz="3200">
                <a:ea typeface="黑体" panose="02010609060101010101" pitchFamily="2" charset="-122"/>
                <a:sym typeface="+mn-ea"/>
              </a:rPr>
              <a:t>叫</a:t>
            </a:r>
            <a:r>
              <a:rPr lang="en-US" sz="3200">
                <a:ea typeface="黑体" panose="02010609060101010101" pitchFamily="2" charset="-122"/>
                <a:sym typeface="+mn-ea"/>
              </a:rPr>
              <a:t>  </a:t>
            </a:r>
            <a:r>
              <a:rPr sz="3200">
                <a:ea typeface="黑体" panose="02010609060101010101" pitchFamily="2" charset="-122"/>
                <a:sym typeface="+mn-ea"/>
              </a:rPr>
              <a:t>祢</a:t>
            </a:r>
            <a:r>
              <a:rPr lang="en-US" sz="3200">
                <a:ea typeface="黑体" panose="02010609060101010101" pitchFamily="2" charset="-122"/>
                <a:sym typeface="+mn-ea"/>
              </a:rPr>
              <a:t>   </a:t>
            </a:r>
            <a:r>
              <a:rPr sz="3200">
                <a:ea typeface="黑体" panose="02010609060101010101" pitchFamily="2" charset="-122"/>
                <a:sym typeface="+mn-ea"/>
              </a:rPr>
              <a:t>舍</a:t>
            </a:r>
            <a:r>
              <a:rPr lang="en-US" sz="3200">
                <a:ea typeface="黑体" panose="02010609060101010101" pitchFamily="2" charset="-122"/>
                <a:sym typeface="+mn-ea"/>
              </a:rPr>
              <a:t>  </a:t>
            </a:r>
            <a:r>
              <a:rPr sz="3200">
                <a:ea typeface="黑体" panose="02010609060101010101" pitchFamily="2" charset="-122"/>
                <a:sym typeface="+mn-ea"/>
              </a:rPr>
              <a:t>了</a:t>
            </a:r>
            <a:r>
              <a:rPr lang="en-US" sz="3200">
                <a:ea typeface="黑体" panose="02010609060101010101" pitchFamily="2" charset="-122"/>
                <a:sym typeface="+mn-ea"/>
              </a:rPr>
              <a:t>     </a:t>
            </a:r>
            <a:r>
              <a:rPr sz="3200">
                <a:ea typeface="黑体" panose="02010609060101010101" pitchFamily="2" charset="-122"/>
                <a:sym typeface="+mn-ea"/>
              </a:rPr>
              <a:t>自</a:t>
            </a:r>
            <a:r>
              <a:rPr lang="en-US" sz="3200">
                <a:ea typeface="黑体" panose="02010609060101010101" pitchFamily="2" charset="-122"/>
                <a:sym typeface="+mn-ea"/>
              </a:rPr>
              <a:t>  </a:t>
            </a:r>
            <a:r>
              <a:rPr sz="3200">
                <a:ea typeface="黑体" panose="02010609060101010101" pitchFamily="2" charset="-122"/>
                <a:sym typeface="+mn-ea"/>
              </a:rPr>
              <a:t>己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为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要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叫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得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着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^ - ^ &amp; 1 &amp; - ^ -|&amp; - &amp; 1 2 19U  ^ -|3 - 2 3 4 39w 1 -|29q &amp; - ^ - - -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ea typeface="黑体" panose="02010609060101010101" pitchFamily="2" charset="-122"/>
                <a:sym typeface="+mn-ea"/>
              </a:rPr>
              <a:t>祢  爱     叫  祢   与  我     合    一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200">
                <a:ea typeface="黑体" panose="02010609060101010101" pitchFamily="2" charset="-122"/>
                <a:sym typeface="+mn-ea"/>
              </a:rPr>
              <a:t>叫  我     成   为   祢   肢  体。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至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极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的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爱</a:t>
            </a:r>
            <a:endParaRPr b="1" dirty="0">
              <a:solidFill>
                <a:schemeClr val="tx1"/>
              </a:solidFill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81075" y="1202690"/>
            <a:ext cx="1058227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zcceccZ                         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zcceccZ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zcceccZ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81075" y="2350770"/>
            <a:ext cx="1058227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zcceccZ                         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zcceccZ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zcceccZ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81075" y="4575175"/>
            <a:ext cx="1058227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zcceccZ                         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zcceccZ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zcceccZ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81075" y="3498850"/>
            <a:ext cx="1058227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zcceccZ                         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zcceccZ      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zcceccZ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                               </a:t>
            </a:r>
            <a:r>
              <a:rPr lang="en-US" altLang="zh-CN" sz="10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zcceccZ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223520" y="618490"/>
            <a:ext cx="58731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20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1</a:t>
            </a:r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=</a:t>
            </a:r>
            <a:r>
              <a:rPr lang="en-US" altLang="zh-CN" sz="32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sz="3200" dirty="0">
                <a:solidFill>
                  <a:schemeClr val="tx1"/>
                </a:solidFill>
                <a:sym typeface="+mn-ea"/>
              </a:rPr>
              <a:t>A 4/2 </a:t>
            </a:r>
            <a:endParaRPr sz="3200" dirty="0">
              <a:solidFill>
                <a:schemeClr val="tx1"/>
              </a:solidFill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4-2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262890" y="1340485"/>
            <a:ext cx="1247648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^ - ^ &amp; 1 &amp; - ^ -|&amp; - &amp; 1 2 19U  ^ -|3 - 2 3 4 39w 1 -|29q &amp; - ^ - - -|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  爱     所  给</a:t>
            </a:r>
            <a:r>
              <a:rPr lang="en-US" altLang="zh-CN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、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所  作     太    多</a:t>
            </a:r>
            <a:r>
              <a:rPr lang="en-US" altLang="zh-CN" sz="3200" dirty="0">
                <a:ea typeface="黑体" panose="02010609060101010101" pitchFamily="2" charset="-122"/>
                <a:sym typeface="+mn-ea"/>
              </a:rPr>
              <a:t>! 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过  于     我   所   能   述  说</a:t>
            </a:r>
            <a:r>
              <a:rPr lang="en-US" altLang="zh-CN" sz="3200" dirty="0">
                <a:ea typeface="黑体" panose="02010609060101010101" pitchFamily="2" charset="-122"/>
                <a:sym typeface="+mn-ea"/>
              </a:rPr>
              <a:t>!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^ - ^ &amp; 1 &amp; - ^ -|&amp; - &amp; 1 2 19U  ^ -|3 - 2 3 4 39w 1 -|29q &amp; - ^ - - -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最  大     乃  是   与  我     联    合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并  且     与   我   相   调  和。</a:t>
            </a:r>
            <a:endParaRPr lang="en-US" sz="32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3 - 1 2 3 2 - 2 -|1-  ^ &amp; 1 &amp; - &amp;-|^ -  ^ &amp; 1 2 - 2 -|1 -  2 1 2 3 - - -|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200">
                <a:ea typeface="黑体" panose="02010609060101010101" pitchFamily="2" charset="-122"/>
                <a:sym typeface="+mn-ea"/>
              </a:rPr>
              <a:t>祢</a:t>
            </a:r>
            <a:r>
              <a:rPr lang="en-US" sz="3200">
                <a:ea typeface="黑体" panose="02010609060101010101" pitchFamily="2" charset="-122"/>
                <a:sym typeface="+mn-ea"/>
              </a:rPr>
              <a:t>  </a:t>
            </a:r>
            <a:r>
              <a:rPr sz="3200">
                <a:ea typeface="黑体" panose="02010609060101010101" pitchFamily="2" charset="-122"/>
                <a:sym typeface="+mn-ea"/>
              </a:rPr>
              <a:t>爱</a:t>
            </a:r>
            <a:r>
              <a:rPr lang="en-US" sz="3200">
                <a:ea typeface="黑体" panose="02010609060101010101" pitchFamily="2" charset="-122"/>
                <a:sym typeface="+mn-ea"/>
              </a:rPr>
              <a:t>     </a:t>
            </a:r>
            <a:r>
              <a:rPr sz="3200">
                <a:ea typeface="黑体" panose="02010609060101010101" pitchFamily="2" charset="-122"/>
                <a:sym typeface="+mn-ea"/>
              </a:rPr>
              <a:t>叫</a:t>
            </a:r>
            <a:r>
              <a:rPr lang="en-US" sz="3200">
                <a:ea typeface="黑体" panose="02010609060101010101" pitchFamily="2" charset="-122"/>
                <a:sym typeface="+mn-ea"/>
              </a:rPr>
              <a:t>  </a:t>
            </a:r>
            <a:r>
              <a:rPr sz="3200">
                <a:ea typeface="黑体" panose="02010609060101010101" pitchFamily="2" charset="-122"/>
                <a:sym typeface="+mn-ea"/>
              </a:rPr>
              <a:t>祢</a:t>
            </a:r>
            <a:r>
              <a:rPr lang="en-US" sz="3200">
                <a:ea typeface="黑体" panose="02010609060101010101" pitchFamily="2" charset="-122"/>
                <a:sym typeface="+mn-ea"/>
              </a:rPr>
              <a:t>   </a:t>
            </a:r>
            <a:r>
              <a:rPr sz="3200">
                <a:ea typeface="黑体" panose="02010609060101010101" pitchFamily="2" charset="-122"/>
                <a:sym typeface="+mn-ea"/>
              </a:rPr>
              <a:t>成</a:t>
            </a:r>
            <a:r>
              <a:rPr lang="en-US" sz="3200">
                <a:ea typeface="黑体" panose="02010609060101010101" pitchFamily="2" charset="-122"/>
                <a:sym typeface="+mn-ea"/>
              </a:rPr>
              <a:t>  </a:t>
            </a:r>
            <a:r>
              <a:rPr sz="3200">
                <a:ea typeface="黑体" panose="02010609060101010101" pitchFamily="2" charset="-122"/>
                <a:sym typeface="+mn-ea"/>
              </a:rPr>
              <a:t>为</a:t>
            </a:r>
            <a:r>
              <a:rPr lang="en-US" sz="3200">
                <a:ea typeface="黑体" panose="02010609060101010101" pitchFamily="2" charset="-122"/>
                <a:sym typeface="+mn-ea"/>
              </a:rPr>
              <a:t>     </a:t>
            </a:r>
            <a:r>
              <a:rPr sz="3200">
                <a:ea typeface="黑体" panose="02010609060101010101" pitchFamily="2" charset="-122"/>
                <a:sym typeface="+mn-ea"/>
              </a:rPr>
              <a:t>我</a:t>
            </a:r>
            <a:r>
              <a:rPr lang="en-US" sz="3200">
                <a:ea typeface="黑体" panose="02010609060101010101" pitchFamily="2" charset="-122"/>
                <a:sym typeface="+mn-ea"/>
              </a:rPr>
              <a:t>  </a:t>
            </a:r>
            <a:r>
              <a:rPr sz="3200">
                <a:ea typeface="黑体" panose="02010609060101010101" pitchFamily="2" charset="-122"/>
                <a:sym typeface="+mn-ea"/>
              </a:rPr>
              <a:t>的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作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我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一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切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的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供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应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;</a:t>
            </a:r>
            <a:endParaRPr sz="3200">
              <a:latin typeface="SimpMusic Base" panose="05060603040505090403" charset="0"/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^ - ^ &amp; 1 &amp; - ^ -|&amp; - &amp; 1 2 19U  ^ -|3 - 2 3 4 39w 1 -|29q &amp; - ^ - - -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叫  我     享  受   祢  的     自    己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时  时     以   祢   为   生  命</a:t>
            </a:r>
            <a:r>
              <a:rPr lang="en-US" altLang="zh-CN" sz="3200">
                <a:ea typeface="黑体" panose="02010609060101010101" pitchFamily="2" charset="-122"/>
                <a:sym typeface="+mn-ea"/>
              </a:rPr>
              <a:t>。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至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极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的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爱</a:t>
            </a:r>
            <a:endParaRPr b="1" dirty="0">
              <a:solidFill>
                <a:schemeClr val="tx1"/>
              </a:solidFill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81075" y="1202690"/>
            <a:ext cx="1058227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zcceccZ                         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zcceccZ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zcceccZ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81075" y="2350770"/>
            <a:ext cx="1058227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zcceccZ                         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zcceccZ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zcceccZ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81075" y="4575175"/>
            <a:ext cx="1058227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zcceccZ                         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zcceccZ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zcceccZ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81075" y="3498850"/>
            <a:ext cx="1058227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zcceccZ                         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zcceccZ      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zcceccZ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                               </a:t>
            </a:r>
            <a:r>
              <a:rPr lang="en-US" altLang="zh-CN" sz="10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zcceccZ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223520" y="618490"/>
            <a:ext cx="58731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20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1</a:t>
            </a:r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=</a:t>
            </a:r>
            <a:r>
              <a:rPr lang="en-US" altLang="zh-CN" sz="32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sz="3200" dirty="0">
                <a:solidFill>
                  <a:schemeClr val="tx1"/>
                </a:solidFill>
                <a:sym typeface="+mn-ea"/>
              </a:rPr>
              <a:t>A 4/2 </a:t>
            </a:r>
            <a:endParaRPr sz="3200" dirty="0">
              <a:solidFill>
                <a:schemeClr val="tx1"/>
              </a:solidFill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4-3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262890" y="1340485"/>
            <a:ext cx="1247648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^ - ^ &amp; 1 &amp; - ^ -|&amp; - &amp; 1 2 19U  ^ -|3 - 2 3 4 39w 1 -|29q &amp; - ^ - - -|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  爱     就  是   祢  的     自    己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2000" b="1" dirty="0"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  那     神   圣   的   自  己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^ - ^ &amp; 1 &amp; - ^ -|&amp; - &amp; 1 2 19U  ^ -|3 - 2 3 4 39w 1 -|29q &amp; - ^ - - -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作  了     我  的   人  生     意    义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使  我     活   着   就   是  祢。</a:t>
            </a:r>
            <a:endParaRPr lang="en-US" sz="32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3 - 1 2 3 2 - 2 -|1-  ^ &amp; 1 &amp; - &amp;-|^ -  ^ &amp; 1 2 - 2 -|1 -  2 1 2 3 - - -|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是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生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命</a:t>
            </a:r>
            <a:r>
              <a:rPr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、</a:t>
            </a:r>
            <a:r>
              <a:rPr lang="en-US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2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力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量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给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所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经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历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;</a:t>
            </a:r>
            <a:endParaRPr sz="3200">
              <a:latin typeface="SimpMusic Base" panose="05060603040505090403" charset="0"/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^ - ^ &amp; 1 &amp; - ^ -|&amp; - &amp; 1 2 19U  ^ -|3 - 2 3 4 39w 1 -|29q &amp; - ^ - - -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我  是     祢  的   恩  爱     对    象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所  经     所   历   全   是  祢</a:t>
            </a:r>
            <a:r>
              <a:rPr lang="en-US" altLang="zh-CN" sz="3200">
                <a:ea typeface="黑体" panose="02010609060101010101" pitchFamily="2" charset="-122"/>
                <a:sym typeface="+mn-ea"/>
              </a:rPr>
              <a:t>。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至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极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的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爱</a:t>
            </a:r>
            <a:endParaRPr b="1" dirty="0">
              <a:solidFill>
                <a:schemeClr val="tx1"/>
              </a:solidFill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81075" y="1202690"/>
            <a:ext cx="1058227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zcceccZ                         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zcceccZ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zcceccZ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81075" y="2350770"/>
            <a:ext cx="1058227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zcceccZ                         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zcceccZ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zcceccZ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81075" y="4575175"/>
            <a:ext cx="1058227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zcceccZ                         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zcceccZ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zcceccZ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81075" y="3498850"/>
            <a:ext cx="1058227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zcceccZ                         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zcceccZ      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zcceccZ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                               </a:t>
            </a:r>
            <a:r>
              <a:rPr lang="en-US" altLang="zh-CN" sz="10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zcceccZ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223520" y="618490"/>
            <a:ext cx="58731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CN" sz="20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1</a:t>
            </a:r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=</a:t>
            </a:r>
            <a:r>
              <a:rPr lang="en-US" altLang="zh-CN" sz="32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sz="3200" dirty="0">
                <a:solidFill>
                  <a:schemeClr val="tx1"/>
                </a:solidFill>
                <a:sym typeface="+mn-ea"/>
              </a:rPr>
              <a:t>A 4/2 </a:t>
            </a:r>
            <a:endParaRPr sz="3200" dirty="0">
              <a:solidFill>
                <a:schemeClr val="tx1"/>
              </a:solidFill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4-4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262890" y="1340485"/>
            <a:ext cx="1247648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^ - ^ &amp; 1 &amp; - ^ -|&amp; - &amp; 1 2 19U  ^ -|3 - 2 3 4 39w 1 -|29q &amp; - ^ - - -|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什  么     能  使   祢  我     分    离</a:t>
            </a:r>
            <a:r>
              <a:rPr lang="en-US" altLang="zh-CN" sz="3200" dirty="0">
                <a:ea typeface="黑体" panose="02010609060101010101" pitchFamily="2" charset="-122"/>
                <a:sym typeface="+mn-ea"/>
              </a:rPr>
              <a:t>?</a:t>
            </a:r>
            <a:r>
              <a:rPr lang="en-US" altLang="zh-CN" dirty="0"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  爱     就   必   爱   到  底</a:t>
            </a:r>
            <a:r>
              <a:rPr lang="en-US" altLang="zh-CN" sz="3200" dirty="0">
                <a:ea typeface="黑体" panose="02010609060101010101" pitchFamily="2" charset="-122"/>
                <a:sym typeface="+mn-ea"/>
              </a:rPr>
              <a:t>!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^ - ^ &amp; 1 &amp; - ^ -|&amp; - &amp; 1 2 19U  ^ -|3 - 2 3 4 39w 1 -|29q &amp; - ^ - - -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  必     与  我   永  远     合    一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  爱     刚   强   无   可  比</a:t>
            </a:r>
            <a:r>
              <a:rPr lang="en-US" altLang="zh-CN" sz="3200" dirty="0">
                <a:ea typeface="黑体" panose="02010609060101010101" pitchFamily="2" charset="-122"/>
                <a:sym typeface="+mn-ea"/>
              </a:rPr>
              <a:t>!</a:t>
            </a:r>
            <a:endParaRPr lang="en-US" sz="32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3 - 1 2 3 2 - 2 -|1-  ^ &amp; 1 &amp; - &amp;-|^ -  ^ &amp; 1 2 - 2 -|1 -  2 1 2 3 - - -|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2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这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爱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使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我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感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激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不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已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是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我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赞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美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的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目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    </a:t>
            </a:r>
            <a:r>
              <a:rPr sz="32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的</a:t>
            </a:r>
            <a:r>
              <a:rPr lang="en-US" altLang="zh-CN" sz="3200" dirty="0">
                <a:ea typeface="黑体" panose="02010609060101010101" pitchFamily="2" charset="-122"/>
                <a:sym typeface="+mn-ea"/>
              </a:rPr>
              <a:t>!</a:t>
            </a:r>
            <a:endParaRPr sz="3200">
              <a:latin typeface="SimpMusic Base" panose="05060603040505090403" charset="0"/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^ - ^ &amp; 1 &amp; - ^ -|&amp; - &amp; 1 2 19U  ^ -|3 - 2 3 4 39w 1 -|29q &amp; - ^ - - -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祢  成     为  我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我  成     为    祢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这  是     祢   爱   的   至  极</a:t>
            </a:r>
            <a:r>
              <a:rPr lang="en-US" altLang="zh-CN" sz="3200" dirty="0">
                <a:ea typeface="黑体" panose="02010609060101010101" pitchFamily="2" charset="-122"/>
                <a:sym typeface="+mn-ea"/>
              </a:rPr>
              <a:t>!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至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极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的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爱</a:t>
            </a:r>
            <a:endParaRPr b="1" dirty="0">
              <a:solidFill>
                <a:schemeClr val="tx1"/>
              </a:solidFill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81075" y="1202690"/>
            <a:ext cx="1058227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zcceccZ                         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zcceccZ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zcceccZ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81075" y="2350770"/>
            <a:ext cx="1058227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zcceccZ                         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zcceccZ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zcceccZ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81075" y="4575175"/>
            <a:ext cx="1058227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zcceccZ                         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zcceccZ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zcceccZ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81075" y="3498850"/>
            <a:ext cx="1058227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zcceccZ                         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zcceccZ      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zcceccZ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                               </a:t>
            </a:r>
            <a:r>
              <a:rPr lang="en-US" altLang="zh-CN" sz="10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zcceccZ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4-1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46355" y="1280795"/>
            <a:ext cx="1230566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% 9L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    %    3 -  2 | 19  U    ^    %  -  - | 1 9 U    </a:t>
            </a:r>
            <a:r>
              <a:rPr lang="en-US" altLang="zh-CN" sz="315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1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   2 - -| 2 9 q  </a:t>
            </a:r>
            <a:r>
              <a:rPr lang="en-US" altLang="zh-CN" sz="315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  2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   3 - -|</a:t>
            </a:r>
            <a:endParaRPr lang="en-US" altLang="zh-CN" sz="315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脱  离  捆  绑</a:t>
            </a:r>
            <a:r>
              <a:rPr lang="en-US" altLang="zh-CN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、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忧  愁  与  黑  影</a:t>
            </a:r>
            <a:r>
              <a:rPr lang="en-US" altLang="zh-CN" sz="315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耶  稣</a:t>
            </a:r>
            <a:r>
              <a:rPr lang="en-US" altLang="zh-CN" sz="315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来</a:t>
            </a:r>
            <a:r>
              <a:rPr lang="en-US" altLang="zh-CN" sz="3150" dirty="0">
                <a:ea typeface="黑体" panose="02010609060101010101" pitchFamily="2" charset="-122"/>
                <a:sym typeface="+mn-ea"/>
              </a:rPr>
              <a:t>!      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  稣</a:t>
            </a:r>
            <a:r>
              <a:rPr lang="en-US" altLang="zh-CN" sz="315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来</a:t>
            </a:r>
            <a:r>
              <a:rPr lang="en-US" altLang="zh-CN" sz="3150" dirty="0">
                <a:ea typeface="黑体" panose="02010609060101010101" pitchFamily="2" charset="-122"/>
                <a:sym typeface="+mn-ea"/>
              </a:rPr>
              <a:t>!</a:t>
            </a:r>
            <a:endParaRPr lang="en-US" altLang="zh-CN" sz="315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4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15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% 9L</a:t>
            </a:r>
            <a:r>
              <a:rPr lang="en-US" altLang="zh-CN" sz="3150"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    %    3 -  2 | 19  U    ^    %  -  - | 1 9 U    </a:t>
            </a:r>
            <a:r>
              <a:rPr lang="en-US" altLang="zh-CN" sz="3150" dirty="0"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1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    3  -  2 | 1 -  -  1  - 0 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15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进</a:t>
            </a:r>
            <a:r>
              <a:rPr lang="en-US"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入</a:t>
            </a:r>
            <a:r>
              <a:rPr lang="en-US"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自</a:t>
            </a:r>
            <a:r>
              <a:rPr lang="en-US"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由</a:t>
            </a:r>
            <a:r>
              <a:rPr lang="en-US" altLang="zh-CN" sz="3150" b="1" dirty="0">
                <a:ea typeface="黑体" panose="02010609060101010101" pitchFamily="2" charset="-122"/>
                <a:sym typeface="+mn-ea"/>
              </a:rPr>
              <a:t>,  </a:t>
            </a:r>
            <a:r>
              <a:rPr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喜</a:t>
            </a:r>
            <a:r>
              <a:rPr lang="en-US"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乐</a:t>
            </a:r>
            <a:r>
              <a:rPr lang="en-US"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与</a:t>
            </a:r>
            <a:r>
              <a:rPr lang="en-US"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光</a:t>
            </a:r>
            <a:r>
              <a:rPr lang="en-US"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明</a:t>
            </a:r>
            <a:r>
              <a:rPr lang="en-US" altLang="zh-CN" sz="3150" b="1" dirty="0">
                <a:ea typeface="黑体" panose="02010609060101010101" pitchFamily="2" charset="-122"/>
                <a:sym typeface="+mn-ea"/>
              </a:rPr>
              <a:t>,         </a:t>
            </a:r>
            <a:r>
              <a:rPr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150" b="1" dirty="0">
                <a:ea typeface="黑体" panose="02010609060101010101" pitchFamily="2" charset="-122"/>
                <a:sym typeface="+mn-ea"/>
              </a:rPr>
              <a:t>, </a:t>
            </a:r>
            <a:r>
              <a:rPr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来</a:t>
            </a:r>
            <a:r>
              <a:rPr lang="en-US"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就</a:t>
            </a:r>
            <a:r>
              <a:rPr lang="en-US"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</a:t>
            </a:r>
            <a:r>
              <a:rPr lang="en-US" altLang="zh-CN" sz="3150" dirty="0">
                <a:ea typeface="黑体" panose="02010609060101010101" pitchFamily="2" charset="-122"/>
                <a:sym typeface="+mn-ea"/>
              </a:rPr>
              <a:t>!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15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4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15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1 9 U    1    4 - </a:t>
            </a:r>
            <a:r>
              <a:rPr lang="en-US" altLang="zh-CN" sz="315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^ | %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9 L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    %    3- -| 29 Lq    2    5 - </a:t>
            </a:r>
            <a:r>
              <a:rPr lang="en-US" altLang="zh-CN" sz="315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 &amp; | 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2 9 q    ^    % - -</a:t>
            </a:r>
            <a:r>
              <a:rPr lang="en-US" altLang="zh-CN" sz="315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15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脱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离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疾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病</a:t>
            </a:r>
            <a:r>
              <a:rPr lang="en-US" altLang="zh-CN" sz="3150" b="1" dirty="0">
                <a:ea typeface="黑体" panose="02010609060101010101" pitchFamily="2" charset="-122"/>
                <a:sym typeface="+mn-ea"/>
              </a:rPr>
              <a:t>,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进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入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完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全</a:t>
            </a:r>
            <a:r>
              <a:rPr lang="en-US" altLang="zh-CN" sz="3150" b="1" dirty="0">
                <a:ea typeface="黑体" panose="02010609060101010101" pitchFamily="2" charset="-122"/>
                <a:sym typeface="+mn-ea"/>
              </a:rPr>
              <a:t>;   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脱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离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贫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乏</a:t>
            </a:r>
            <a:r>
              <a:rPr lang="en-US" altLang="zh-CN" sz="3150" b="1" dirty="0">
                <a:ea typeface="黑体" panose="02010609060101010101" pitchFamily="2" charset="-122"/>
                <a:sym typeface="+mn-ea"/>
              </a:rPr>
              <a:t>,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进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入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富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源</a:t>
            </a:r>
            <a:r>
              <a:rPr lang="en-US" altLang="zh-CN" sz="3150" b="1" dirty="0">
                <a:ea typeface="黑体" panose="02010609060101010101" pitchFamily="2" charset="-122"/>
                <a:sym typeface="+mn-ea"/>
              </a:rPr>
              <a:t>,</a:t>
            </a:r>
            <a:endParaRPr sz="315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4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15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15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% 9L</a:t>
            </a:r>
            <a:r>
              <a:rPr lang="en-US" altLang="zh-CN" sz="3150"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    %    3 -  2 | 19  U    ^    %  -  - | 1 9 U    </a:t>
            </a:r>
            <a:r>
              <a:rPr lang="en-US" altLang="zh-CN" sz="3150" dirty="0"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1</a:t>
            </a:r>
            <a:r>
              <a:rPr lang="en-US" altLang="zh-CN" sz="3150"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    3  -  2 | 1 -  -  1  - 0 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15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脱  离  罪  恶</a:t>
            </a:r>
            <a:r>
              <a:rPr lang="en-US" altLang="zh-CN" sz="315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进  入  主  里  面</a:t>
            </a:r>
            <a:r>
              <a:rPr lang="en-US" altLang="zh-CN" sz="3150" b="1" dirty="0">
                <a:ea typeface="黑体" panose="02010609060101010101" pitchFamily="2" charset="-122"/>
                <a:sym typeface="+mn-ea"/>
              </a:rPr>
              <a:t>,         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  稣</a:t>
            </a:r>
            <a:r>
              <a:rPr lang="en-US" altLang="zh-CN" sz="315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 来    就  祢</a:t>
            </a:r>
            <a:r>
              <a:rPr lang="en-US" altLang="zh-CN" sz="3150" dirty="0">
                <a:ea typeface="黑体" panose="02010609060101010101" pitchFamily="2" charset="-122"/>
                <a:sym typeface="+mn-ea"/>
              </a:rPr>
              <a:t>!</a:t>
            </a:r>
            <a:endParaRPr lang="en-US" altLang="zh-CN" sz="315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耶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稣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我 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来</a:t>
            </a:r>
            <a:endParaRPr lang="zh-CN" altLang="en-US" b="1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  <a:sym typeface="+mn-ea"/>
            </a:endParaRPr>
          </a:p>
        </p:txBody>
      </p:sp>
      <p:sp>
        <p:nvSpPr>
          <p:cNvPr id="8" name="标题 39937"/>
          <p:cNvSpPr>
            <a:spLocks noGrp="1"/>
          </p:cNvSpPr>
          <p:nvPr/>
        </p:nvSpPr>
        <p:spPr>
          <a:xfrm>
            <a:off x="151765" y="618490"/>
            <a:ext cx="24187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280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A  6/4</a:t>
            </a:r>
            <a:endParaRPr lang="en-US" altLang="zh-CN" sz="2800" b="1" dirty="0">
              <a:solidFill>
                <a:schemeClr val="tx1"/>
              </a:solidFill>
              <a:ea typeface="黑体" panose="02010609060101010101" pitchFamily="2" charset="-122"/>
              <a:sym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9351010" y="2394585"/>
            <a:ext cx="296672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zccccccccccccZ</a:t>
            </a:r>
            <a:endParaRPr lang="en-US" altLang="zh-CN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351010" y="4762500"/>
            <a:ext cx="2966720" cy="4972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zccccccccccccZ</a:t>
            </a:r>
            <a:endParaRPr lang="en-US" altLang="zh-CN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4-2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46355" y="1280795"/>
            <a:ext cx="1230566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% 9L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    %    3 -  2 | 19  U    ^    %  -  - | 1 9 U    </a:t>
            </a:r>
            <a:r>
              <a:rPr lang="en-US" altLang="zh-CN" sz="315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1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   2 - -| 2 9 q  </a:t>
            </a:r>
            <a:r>
              <a:rPr lang="en-US" altLang="zh-CN" sz="315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  2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   3 - -|</a:t>
            </a:r>
            <a:endParaRPr lang="en-US" altLang="zh-CN" sz="315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脱  离  失  败</a:t>
            </a:r>
            <a:r>
              <a:rPr lang="en-US" altLang="zh-CN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、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幻  灭  和  羞  耻</a:t>
            </a:r>
            <a:r>
              <a:rPr lang="en-US" altLang="zh-CN" sz="315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耶  稣</a:t>
            </a:r>
            <a:r>
              <a:rPr lang="en-US" altLang="zh-CN" sz="315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来</a:t>
            </a:r>
            <a:r>
              <a:rPr lang="en-US" altLang="zh-CN" sz="3150" dirty="0">
                <a:ea typeface="黑体" panose="02010609060101010101" pitchFamily="2" charset="-122"/>
                <a:sym typeface="+mn-ea"/>
              </a:rPr>
              <a:t>!      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  稣</a:t>
            </a:r>
            <a:r>
              <a:rPr lang="en-US" altLang="zh-CN" sz="315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来</a:t>
            </a:r>
            <a:r>
              <a:rPr lang="en-US" altLang="zh-CN" sz="3150" dirty="0">
                <a:ea typeface="黑体" panose="02010609060101010101" pitchFamily="2" charset="-122"/>
                <a:sym typeface="+mn-ea"/>
              </a:rPr>
              <a:t>!</a:t>
            </a:r>
            <a:endParaRPr lang="en-US" altLang="zh-CN" sz="315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4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15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% 9L</a:t>
            </a:r>
            <a:r>
              <a:rPr lang="en-US" altLang="zh-CN" sz="3150"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    %    3 -  2 | 19  U    ^    %  -  - | 1 9 U    </a:t>
            </a:r>
            <a:r>
              <a:rPr lang="en-US" altLang="zh-CN" sz="3150" dirty="0"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1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    3  -  2 | 1 -  -  1  - 0 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15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进</a:t>
            </a:r>
            <a:r>
              <a:rPr lang="en-US"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入</a:t>
            </a:r>
            <a:r>
              <a:rPr lang="en-US"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十  架   荣  耀  的  福  祉</a:t>
            </a:r>
            <a:r>
              <a:rPr lang="en-US" altLang="zh-CN" sz="3150" b="1" dirty="0">
                <a:ea typeface="黑体" panose="02010609060101010101" pitchFamily="2" charset="-122"/>
                <a:sym typeface="+mn-ea"/>
              </a:rPr>
              <a:t>,         </a:t>
            </a:r>
            <a:r>
              <a:rPr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150" b="1" dirty="0">
                <a:ea typeface="黑体" panose="02010609060101010101" pitchFamily="2" charset="-122"/>
                <a:sym typeface="+mn-ea"/>
              </a:rPr>
              <a:t>, </a:t>
            </a:r>
            <a:r>
              <a:rPr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来</a:t>
            </a:r>
            <a:r>
              <a:rPr lang="en-US"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就</a:t>
            </a:r>
            <a:r>
              <a:rPr lang="en-US"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</a:t>
            </a:r>
            <a:r>
              <a:rPr lang="en-US" altLang="zh-CN" sz="3150" dirty="0">
                <a:ea typeface="黑体" panose="02010609060101010101" pitchFamily="2" charset="-122"/>
                <a:sym typeface="+mn-ea"/>
              </a:rPr>
              <a:t>!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15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4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15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1 9 U    1    4 - </a:t>
            </a:r>
            <a:r>
              <a:rPr lang="en-US" altLang="zh-CN" sz="315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^ | %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9 L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    %    3- -| 29 Lq    2    5 - </a:t>
            </a:r>
            <a:r>
              <a:rPr lang="en-US" altLang="zh-CN" sz="315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 &amp; | 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2 9 q    ^    % - -</a:t>
            </a:r>
            <a:r>
              <a:rPr lang="en-US" altLang="zh-CN" sz="315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15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脱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离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痛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苦</a:t>
            </a:r>
            <a:r>
              <a:rPr lang="en-US" altLang="zh-CN" sz="3150" b="1" dirty="0">
                <a:ea typeface="黑体" panose="02010609060101010101" pitchFamily="2" charset="-122"/>
                <a:sym typeface="+mn-ea"/>
              </a:rPr>
              <a:t>,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进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入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安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宁</a:t>
            </a:r>
            <a:r>
              <a:rPr lang="en-US" altLang="zh-CN" sz="3150" b="1" dirty="0">
                <a:ea typeface="黑体" panose="02010609060101010101" pitchFamily="2" charset="-122"/>
                <a:sym typeface="+mn-ea"/>
              </a:rPr>
              <a:t>;   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脱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离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风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波</a:t>
            </a:r>
            <a:r>
              <a:rPr lang="en-US" altLang="zh-CN" sz="3150" b="1" dirty="0">
                <a:ea typeface="黑体" panose="02010609060101010101" pitchFamily="2" charset="-122"/>
                <a:sym typeface="+mn-ea"/>
              </a:rPr>
              <a:t>,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进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入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平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静</a:t>
            </a:r>
            <a:r>
              <a:rPr lang="en-US" altLang="zh-CN" sz="3150" b="1" dirty="0">
                <a:ea typeface="黑体" panose="02010609060101010101" pitchFamily="2" charset="-122"/>
                <a:sym typeface="+mn-ea"/>
              </a:rPr>
              <a:t>,</a:t>
            </a:r>
            <a:endParaRPr sz="315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4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15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15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% 9L</a:t>
            </a:r>
            <a:r>
              <a:rPr lang="en-US" altLang="zh-CN" sz="3150"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    %    3 -  2 | 19  U    ^    %  -  - | 1 9 U    </a:t>
            </a:r>
            <a:r>
              <a:rPr lang="en-US" altLang="zh-CN" sz="3150" dirty="0"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1</a:t>
            </a:r>
            <a:r>
              <a:rPr lang="en-US" altLang="zh-CN" sz="3150"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    3  -  2 | 1 -  -  1  - 0 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15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脱  离  怨  叹</a:t>
            </a:r>
            <a:r>
              <a:rPr lang="en-US" altLang="zh-CN" sz="315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进  入  祢  颂  称</a:t>
            </a:r>
            <a:r>
              <a:rPr lang="en-US" altLang="zh-CN" sz="3150" b="1" dirty="0">
                <a:ea typeface="黑体" panose="02010609060101010101" pitchFamily="2" charset="-122"/>
                <a:sym typeface="+mn-ea"/>
              </a:rPr>
              <a:t>,         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  稣</a:t>
            </a:r>
            <a:r>
              <a:rPr lang="en-US" altLang="zh-CN" sz="315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 来    就  祢</a:t>
            </a:r>
            <a:r>
              <a:rPr lang="en-US" altLang="zh-CN" sz="3150" dirty="0">
                <a:ea typeface="黑体" panose="02010609060101010101" pitchFamily="2" charset="-122"/>
                <a:sym typeface="+mn-ea"/>
              </a:rPr>
              <a:t>!</a:t>
            </a:r>
            <a:endParaRPr lang="en-US" altLang="zh-CN" sz="315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耶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稣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我 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来</a:t>
            </a:r>
            <a:endParaRPr lang="zh-CN" altLang="en-US" b="1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  <a:sym typeface="+mn-ea"/>
            </a:endParaRPr>
          </a:p>
        </p:txBody>
      </p:sp>
      <p:sp>
        <p:nvSpPr>
          <p:cNvPr id="8" name="标题 39937"/>
          <p:cNvSpPr>
            <a:spLocks noGrp="1"/>
          </p:cNvSpPr>
          <p:nvPr/>
        </p:nvSpPr>
        <p:spPr>
          <a:xfrm>
            <a:off x="151765" y="618490"/>
            <a:ext cx="24187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280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A  6/4</a:t>
            </a:r>
            <a:endParaRPr lang="en-US" altLang="zh-CN" sz="2800" b="1" dirty="0">
              <a:solidFill>
                <a:schemeClr val="tx1"/>
              </a:solidFill>
              <a:ea typeface="黑体" panose="02010609060101010101" pitchFamily="2" charset="-122"/>
              <a:sym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9351010" y="2394585"/>
            <a:ext cx="296672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zccccccccccccZ</a:t>
            </a:r>
            <a:endParaRPr lang="en-US" altLang="zh-CN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351010" y="4762500"/>
            <a:ext cx="2966720" cy="4972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zccccccccccccZ</a:t>
            </a:r>
            <a:endParaRPr lang="en-US" altLang="zh-CN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4-3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46355" y="1280795"/>
            <a:ext cx="1230566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% 9L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    %    3 -  2 | 19  U    ^    %  -  - | 1 9 U    </a:t>
            </a:r>
            <a:r>
              <a:rPr lang="en-US" altLang="zh-CN" sz="315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1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   2 - -| 2 9 q  </a:t>
            </a:r>
            <a:r>
              <a:rPr lang="en-US" altLang="zh-CN" sz="315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  2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   3 - -|</a:t>
            </a:r>
            <a:endParaRPr lang="en-US" altLang="zh-CN" sz="315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脱  离  狂   骄  不  平  的  血  气</a:t>
            </a:r>
            <a:r>
              <a:rPr lang="en-US" altLang="zh-CN" sz="315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耶  稣</a:t>
            </a:r>
            <a:r>
              <a:rPr lang="en-US" altLang="zh-CN" sz="315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来</a:t>
            </a:r>
            <a:r>
              <a:rPr lang="en-US" altLang="zh-CN" sz="3150" dirty="0">
                <a:ea typeface="黑体" panose="02010609060101010101" pitchFamily="2" charset="-122"/>
                <a:sym typeface="+mn-ea"/>
              </a:rPr>
              <a:t>!      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  稣</a:t>
            </a:r>
            <a:r>
              <a:rPr lang="en-US" altLang="zh-CN" sz="315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来</a:t>
            </a:r>
            <a:r>
              <a:rPr lang="en-US" altLang="zh-CN" sz="3150" dirty="0">
                <a:ea typeface="黑体" panose="02010609060101010101" pitchFamily="2" charset="-122"/>
                <a:sym typeface="+mn-ea"/>
              </a:rPr>
              <a:t>!</a:t>
            </a:r>
            <a:endParaRPr lang="en-US" altLang="zh-CN" sz="315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4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15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% 9L</a:t>
            </a:r>
            <a:r>
              <a:rPr lang="en-US" altLang="zh-CN" sz="3150"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    %    3 -  2 | 19  U    ^    %  -  - | 1 9 U    </a:t>
            </a:r>
            <a:r>
              <a:rPr lang="en-US" altLang="zh-CN" sz="3150" dirty="0"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1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    3  -  2 | 1 -  -  1  - 0 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15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进</a:t>
            </a:r>
            <a:r>
              <a:rPr lang="en-US"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入</a:t>
            </a:r>
            <a:r>
              <a:rPr lang="en-US"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完  全   有  福  的  旨  意</a:t>
            </a:r>
            <a:r>
              <a:rPr lang="en-US" altLang="zh-CN" sz="3150" b="1" dirty="0">
                <a:ea typeface="黑体" panose="02010609060101010101" pitchFamily="2" charset="-122"/>
                <a:sym typeface="+mn-ea"/>
              </a:rPr>
              <a:t>,         </a:t>
            </a:r>
            <a:r>
              <a:rPr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150" b="1" dirty="0">
                <a:ea typeface="黑体" panose="02010609060101010101" pitchFamily="2" charset="-122"/>
                <a:sym typeface="+mn-ea"/>
              </a:rPr>
              <a:t>, </a:t>
            </a:r>
            <a:r>
              <a:rPr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来</a:t>
            </a:r>
            <a:r>
              <a:rPr lang="en-US"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就</a:t>
            </a:r>
            <a:r>
              <a:rPr lang="en-US"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</a:t>
            </a:r>
            <a:r>
              <a:rPr lang="en-US" altLang="zh-CN" sz="3150" dirty="0">
                <a:ea typeface="黑体" panose="02010609060101010101" pitchFamily="2" charset="-122"/>
                <a:sym typeface="+mn-ea"/>
              </a:rPr>
              <a:t>!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15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4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15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1 9 U    1    4 - </a:t>
            </a:r>
            <a:r>
              <a:rPr lang="en-US" altLang="zh-CN" sz="315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^ | %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9 L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    %    3- -| 29 Lq    2    5 - </a:t>
            </a:r>
            <a:r>
              <a:rPr lang="en-US" altLang="zh-CN" sz="315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 &amp; | 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2 9 q    ^    % - -</a:t>
            </a:r>
            <a:r>
              <a:rPr lang="en-US" altLang="zh-CN" sz="315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15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脱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离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自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己</a:t>
            </a:r>
            <a:r>
              <a:rPr lang="en-US" altLang="zh-CN" sz="3150" b="1" dirty="0">
                <a:ea typeface="黑体" panose="02010609060101010101" pitchFamily="2" charset="-122"/>
                <a:sym typeface="+mn-ea"/>
              </a:rPr>
              <a:t>,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住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里</a:t>
            </a:r>
            <a:r>
              <a:rPr lang="en-US" altLang="zh-CN" sz="3150" b="1" dirty="0">
                <a:ea typeface="黑体" panose="02010609060101010101" pitchFamily="2" charset="-122"/>
                <a:sym typeface="+mn-ea"/>
              </a:rPr>
              <a:t>;   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脱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离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绝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望</a:t>
            </a:r>
            <a:r>
              <a:rPr lang="en-US" altLang="zh-CN" sz="3150" b="1" dirty="0">
                <a:ea typeface="黑体" panose="02010609060101010101" pitchFamily="2" charset="-122"/>
                <a:sym typeface="+mn-ea"/>
              </a:rPr>
              <a:t>,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进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入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永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欣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喜</a:t>
            </a:r>
            <a:r>
              <a:rPr lang="en-US" altLang="zh-CN" sz="3150" b="1" dirty="0">
                <a:ea typeface="黑体" panose="02010609060101010101" pitchFamily="2" charset="-122"/>
                <a:sym typeface="+mn-ea"/>
              </a:rPr>
              <a:t>,</a:t>
            </a:r>
            <a:endParaRPr sz="315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4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15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15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% 9L</a:t>
            </a:r>
            <a:r>
              <a:rPr lang="en-US" altLang="zh-CN" sz="3150"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    %    3 -  2 | 19  U    ^    %  -  - | 1 9 U    </a:t>
            </a:r>
            <a:r>
              <a:rPr lang="en-US" altLang="zh-CN" sz="3150" dirty="0"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1</a:t>
            </a:r>
            <a:r>
              <a:rPr lang="en-US" altLang="zh-CN" sz="3150"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    3  -  2 | 1 -  -  1  - 0 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15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离  地  上  腾</a:t>
            </a:r>
            <a:r>
              <a:rPr lang="en-US" altLang="zh-CN" sz="315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如  鹰  展  双  翼</a:t>
            </a:r>
            <a:r>
              <a:rPr lang="en-US" altLang="zh-CN" sz="3150" b="1" dirty="0">
                <a:ea typeface="黑体" panose="02010609060101010101" pitchFamily="2" charset="-122"/>
                <a:sym typeface="+mn-ea"/>
              </a:rPr>
              <a:t>,         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  稣</a:t>
            </a:r>
            <a:r>
              <a:rPr lang="en-US" altLang="zh-CN" sz="315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 来    就  祢</a:t>
            </a:r>
            <a:r>
              <a:rPr lang="en-US" altLang="zh-CN" sz="3150" dirty="0">
                <a:ea typeface="黑体" panose="02010609060101010101" pitchFamily="2" charset="-122"/>
                <a:sym typeface="+mn-ea"/>
              </a:rPr>
              <a:t>!</a:t>
            </a:r>
            <a:endParaRPr lang="en-US" altLang="zh-CN" sz="315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耶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稣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我 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来</a:t>
            </a:r>
            <a:endParaRPr lang="zh-CN" altLang="en-US" b="1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  <a:sym typeface="+mn-ea"/>
            </a:endParaRPr>
          </a:p>
        </p:txBody>
      </p:sp>
      <p:sp>
        <p:nvSpPr>
          <p:cNvPr id="8" name="标题 39937"/>
          <p:cNvSpPr>
            <a:spLocks noGrp="1"/>
          </p:cNvSpPr>
          <p:nvPr/>
        </p:nvSpPr>
        <p:spPr>
          <a:xfrm>
            <a:off x="151765" y="618490"/>
            <a:ext cx="24187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280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A  6/4</a:t>
            </a:r>
            <a:endParaRPr lang="en-US" altLang="zh-CN" sz="2800" b="1" dirty="0">
              <a:solidFill>
                <a:schemeClr val="tx1"/>
              </a:solidFill>
              <a:ea typeface="黑体" panose="02010609060101010101" pitchFamily="2" charset="-122"/>
              <a:sym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9351010" y="2394585"/>
            <a:ext cx="296672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zccccccccccccZ</a:t>
            </a:r>
            <a:endParaRPr lang="en-US" altLang="zh-CN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351010" y="4762500"/>
            <a:ext cx="2966720" cy="4972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zccccccccccccZ</a:t>
            </a:r>
            <a:endParaRPr lang="en-US" altLang="zh-CN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4-1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46355" y="1137285"/>
            <a:ext cx="1230566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iiiI| %   YiiiU   1   qiiiw| 3   eiiir   3 9 w| q   1   Y   q   1   q| %</a:t>
            </a: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- -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生 命 有 何 等 的 奇 妙 大 改 变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自 耶 稣 来 住 在 我 心</a:t>
            </a:r>
            <a:r>
              <a:rPr lang="en-US" altLang="zh-CN" sz="3500" dirty="0">
                <a:ea typeface="黑体" panose="02010609060101010101" pitchFamily="2" charset="-122"/>
                <a:sym typeface="+mn-ea"/>
              </a:rPr>
              <a:t>!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iiiI| %   YiiiU   1   qiiiw| 3   eiiir   3 9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e| e   2   w  Lr   4   w| 5 - -|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久 慕 的 亮 光 今 照 耀 我 魂 间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自 耶 稣 来 住 在 我 心。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| e    3    w    e    3    q | 3  -  -  2 | q    1    Y    q    1    q | % - -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  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自  耶  稣  来  住  在  我  心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自  耶  稣  来  住  在  我  心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iiiI| %   YiiiU   1   qiiiw| 3   eiiir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5    4| e   3   q   e   3   w| 1 - -\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喜 乐 潮 溢 我 魂 如 海 涛 之 滚 滚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自 耶 稣 来 住 在 我 心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283325" y="4744720"/>
            <a:ext cx="7785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67640" y="3508375"/>
            <a:ext cx="7785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09600" y="59373"/>
            <a:ext cx="10972800" cy="1143000"/>
          </a:xfrm>
        </p:spPr>
        <p:txBody>
          <a:bodyPr/>
          <a:p>
            <a:pPr algn="ctr"/>
            <a:r>
              <a:rPr b="1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自耶稣住在我心</a:t>
            </a:r>
            <a:endParaRPr lang="zh-CN" altLang="en-US"/>
          </a:p>
        </p:txBody>
      </p:sp>
      <p:sp>
        <p:nvSpPr>
          <p:cNvPr id="8" name="标题 39937"/>
          <p:cNvSpPr>
            <a:spLocks noGrp="1"/>
          </p:cNvSpPr>
          <p:nvPr/>
        </p:nvSpPr>
        <p:spPr>
          <a:xfrm>
            <a:off x="151765" y="546735"/>
            <a:ext cx="24187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28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A</a:t>
            </a:r>
            <a:r>
              <a:rPr lang="en-US" altLang="zh-CN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4</a:t>
            </a:r>
            <a:r>
              <a:rPr lang="en-US" altLang="zh-CN" sz="2800" dirty="0">
                <a:solidFill>
                  <a:schemeClr val="tx1"/>
                </a:solidFill>
                <a:sym typeface="+mn-ea"/>
              </a:rPr>
              <a:t>/4</a:t>
            </a:r>
            <a:endParaRPr sz="40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4-4</a:t>
            </a:r>
            <a:endParaRPr lang="en-US" altLang="zh-CN" sz="3200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46355" y="1280795"/>
            <a:ext cx="1230566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% 9L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    %    3 -  2 | 19  U    ^    %  -  - | 1 9 U    </a:t>
            </a:r>
            <a:r>
              <a:rPr lang="en-US" altLang="zh-CN" sz="315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1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   2 - -| 2 9 q  </a:t>
            </a:r>
            <a:r>
              <a:rPr lang="en-US" altLang="zh-CN" sz="315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  2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   3 - -|</a:t>
            </a:r>
            <a:endParaRPr lang="en-US" altLang="zh-CN" sz="315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脱  离  幽   冥  阴  府  的  可  怕</a:t>
            </a:r>
            <a:r>
              <a:rPr lang="en-US" altLang="zh-CN" sz="315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耶  稣</a:t>
            </a:r>
            <a:r>
              <a:rPr lang="en-US" altLang="zh-CN" sz="315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来</a:t>
            </a:r>
            <a:r>
              <a:rPr lang="en-US" altLang="zh-CN" sz="3150" dirty="0">
                <a:ea typeface="黑体" panose="02010609060101010101" pitchFamily="2" charset="-122"/>
                <a:sym typeface="+mn-ea"/>
              </a:rPr>
              <a:t>!      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  稣</a:t>
            </a:r>
            <a:r>
              <a:rPr lang="en-US" altLang="zh-CN" sz="315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来</a:t>
            </a:r>
            <a:r>
              <a:rPr lang="en-US" altLang="zh-CN" sz="3150" dirty="0">
                <a:ea typeface="黑体" panose="02010609060101010101" pitchFamily="2" charset="-122"/>
                <a:sym typeface="+mn-ea"/>
              </a:rPr>
              <a:t>!</a:t>
            </a:r>
            <a:endParaRPr lang="en-US" altLang="zh-CN" sz="315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4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15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% 9L</a:t>
            </a:r>
            <a:r>
              <a:rPr lang="en-US" altLang="zh-CN" sz="3150"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    %    3 -  2 | 19  U    ^    %  -  - | 1 9 U    </a:t>
            </a:r>
            <a:r>
              <a:rPr lang="en-US" altLang="zh-CN" sz="3150" dirty="0"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1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    3  -  2 | 1 -  -  1  - 0 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15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进</a:t>
            </a:r>
            <a:r>
              <a:rPr lang="en-US"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入</a:t>
            </a:r>
            <a:r>
              <a:rPr lang="en-US"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欢  乐   光  明  的  父  家</a:t>
            </a:r>
            <a:r>
              <a:rPr lang="en-US" altLang="zh-CN" sz="3150" b="1" dirty="0">
                <a:ea typeface="黑体" panose="02010609060101010101" pitchFamily="2" charset="-122"/>
                <a:sym typeface="+mn-ea"/>
              </a:rPr>
              <a:t>,         </a:t>
            </a:r>
            <a:r>
              <a:rPr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150" b="1" dirty="0">
                <a:ea typeface="黑体" panose="02010609060101010101" pitchFamily="2" charset="-122"/>
                <a:sym typeface="+mn-ea"/>
              </a:rPr>
              <a:t>, </a:t>
            </a:r>
            <a:r>
              <a:rPr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来</a:t>
            </a:r>
            <a:r>
              <a:rPr lang="en-US"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就</a:t>
            </a:r>
            <a:r>
              <a:rPr lang="en-US"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</a:t>
            </a:r>
            <a:r>
              <a:rPr lang="en-US" altLang="zh-CN" sz="3150" dirty="0">
                <a:ea typeface="黑体" panose="02010609060101010101" pitchFamily="2" charset="-122"/>
                <a:sym typeface="+mn-ea"/>
              </a:rPr>
              <a:t>!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15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4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15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1 9 U    1    4 - </a:t>
            </a:r>
            <a:r>
              <a:rPr lang="en-US" altLang="zh-CN" sz="315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^ | %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9 L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    %    3- -| 29 Lq    2    5 - </a:t>
            </a:r>
            <a:r>
              <a:rPr lang="en-US" altLang="zh-CN" sz="315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 &amp; | 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2 9 q    ^    % - -</a:t>
            </a:r>
            <a:r>
              <a:rPr lang="en-US" altLang="zh-CN" sz="315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15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脱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离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败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坏</a:t>
            </a:r>
            <a:r>
              <a:rPr lang="en-US" altLang="zh-CN" sz="3150" b="1" dirty="0">
                <a:ea typeface="黑体" panose="02010609060101010101" pitchFamily="2" charset="-122"/>
                <a:sym typeface="+mn-ea"/>
              </a:rPr>
              <a:t>,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无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底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深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渊</a:t>
            </a:r>
            <a:r>
              <a:rPr lang="en-US" altLang="zh-CN" sz="3150" b="1" dirty="0">
                <a:ea typeface="黑体" panose="02010609060101010101" pitchFamily="2" charset="-122"/>
                <a:sym typeface="+mn-ea"/>
              </a:rPr>
              <a:t>;   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脱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离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护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庇</a:t>
            </a:r>
            <a:r>
              <a:rPr lang="en-US" altLang="zh-CN" sz="3150" b="1" dirty="0">
                <a:ea typeface="黑体" panose="02010609060101010101" pitchFamily="2" charset="-122"/>
                <a:sym typeface="+mn-ea"/>
              </a:rPr>
              <a:t>,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安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歇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羊</a:t>
            </a:r>
            <a:r>
              <a:rPr lang="en-US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圈</a:t>
            </a:r>
            <a:r>
              <a:rPr lang="en-US" altLang="zh-CN" sz="3150" b="1" dirty="0">
                <a:ea typeface="黑体" panose="02010609060101010101" pitchFamily="2" charset="-122"/>
                <a:sym typeface="+mn-ea"/>
              </a:rPr>
              <a:t>,</a:t>
            </a:r>
            <a:endParaRPr sz="315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4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15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15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% 9L</a:t>
            </a:r>
            <a:r>
              <a:rPr lang="en-US" altLang="zh-CN" sz="3150"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    %    3 -  2 | 19  U    ^    %  -  - | 1 9 U    </a:t>
            </a:r>
            <a:r>
              <a:rPr lang="en-US" altLang="zh-CN" sz="3150" dirty="0"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1</a:t>
            </a:r>
            <a:r>
              <a:rPr lang="en-US" altLang="zh-CN" sz="3150"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    3  -  2 | 1 -  -  1  - 0 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15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永  永  远  远</a:t>
            </a:r>
            <a:r>
              <a:rPr lang="en-US" altLang="zh-CN" sz="315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瞻  仰  祢  荣  颜</a:t>
            </a:r>
            <a:r>
              <a:rPr lang="en-US" altLang="zh-CN" sz="3150" b="1" dirty="0">
                <a:ea typeface="黑体" panose="02010609060101010101" pitchFamily="2" charset="-122"/>
                <a:sym typeface="+mn-ea"/>
              </a:rPr>
              <a:t>,         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  稣</a:t>
            </a:r>
            <a:r>
              <a:rPr lang="en-US" altLang="zh-CN" sz="315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15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 来    就  祢</a:t>
            </a:r>
            <a:r>
              <a:rPr lang="en-US" altLang="zh-CN" sz="3150" dirty="0">
                <a:ea typeface="黑体" panose="02010609060101010101" pitchFamily="2" charset="-122"/>
                <a:sym typeface="+mn-ea"/>
              </a:rPr>
              <a:t>!</a:t>
            </a:r>
            <a:endParaRPr lang="en-US" altLang="zh-CN" sz="315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耶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稣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我 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来</a:t>
            </a:r>
            <a:endParaRPr lang="zh-CN" altLang="en-US" b="1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  <a:sym typeface="+mn-ea"/>
            </a:endParaRPr>
          </a:p>
        </p:txBody>
      </p:sp>
      <p:sp>
        <p:nvSpPr>
          <p:cNvPr id="8" name="标题 39937"/>
          <p:cNvSpPr>
            <a:spLocks noGrp="1"/>
          </p:cNvSpPr>
          <p:nvPr/>
        </p:nvSpPr>
        <p:spPr>
          <a:xfrm>
            <a:off x="151765" y="618490"/>
            <a:ext cx="24187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280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A  6/4</a:t>
            </a:r>
            <a:endParaRPr lang="en-US" altLang="zh-CN" sz="2800" b="1" dirty="0">
              <a:solidFill>
                <a:schemeClr val="tx1"/>
              </a:solidFill>
              <a:ea typeface="黑体" panose="02010609060101010101" pitchFamily="2" charset="-122"/>
              <a:sym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9351010" y="2394585"/>
            <a:ext cx="296672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zccccccccccccZ</a:t>
            </a:r>
            <a:endParaRPr lang="en-US" altLang="zh-CN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351010" y="4762500"/>
            <a:ext cx="2966720" cy="4972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zccccccccccccZ</a:t>
            </a:r>
            <a:endParaRPr lang="en-US" altLang="zh-CN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39938"/>
          <p:cNvSpPr txBox="1"/>
          <p:nvPr/>
        </p:nvSpPr>
        <p:spPr>
          <a:xfrm>
            <a:off x="46355" y="1280795"/>
            <a:ext cx="1230566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 -  3    3  |  3    4     3  -  |  5 -  5    5  |  5    6    5  - |</a:t>
            </a:r>
            <a:endParaRPr lang="en-US" altLang="zh-CN" sz="4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    在  圣    殿         中</a:t>
            </a:r>
            <a:r>
              <a:rPr lang="en-US" altLang="zh-CN" sz="42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4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</a:t>
            </a:r>
            <a:r>
              <a:rPr lang="en-US" altLang="zh-CN" sz="4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   在  圣    殿        中</a:t>
            </a:r>
            <a:r>
              <a:rPr lang="en-US" altLang="zh-CN" sz="42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4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4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4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4 9 r   4   4 | 3 - 0  6 | 5   3   1   2 | 3 - 3   4 | 2 - - -</a:t>
            </a:r>
            <a:r>
              <a:rPr lang="en-US" altLang="zh-CN" sz="4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4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sz="4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普  天 下 的  人</a:t>
            </a:r>
            <a:r>
              <a:rPr lang="en-US" altLang="zh-CN" sz="42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4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</a:t>
            </a:r>
            <a:r>
              <a:rPr lang="en-US" sz="4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  主 面 前 都  应  当       肃   </a:t>
            </a:r>
            <a:r>
              <a:rPr lang="en-US" sz="4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4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4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42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4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1- 0 1 | 1- 0 1 </a:t>
            </a:r>
            <a:r>
              <a:rPr lang="en-US" altLang="zh-CN" sz="4200" noProof="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4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1- 0 1 | 1- &amp; - | 1- - - \1---|1---\</a:t>
            </a:r>
            <a:endParaRPr lang="en-US" altLang="zh-CN" sz="4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sz="4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静</a:t>
            </a:r>
            <a:r>
              <a:rPr lang="en-US" altLang="zh-CN" sz="4200" b="1" dirty="0">
                <a:ea typeface="黑体" panose="02010609060101010101" pitchFamily="2" charset="-122"/>
                <a:sym typeface="+mn-ea"/>
              </a:rPr>
              <a:t>,   </a:t>
            </a:r>
            <a:r>
              <a:rPr lang="en-US" altLang="zh-CN" sz="4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肃  静</a:t>
            </a:r>
            <a:r>
              <a:rPr lang="en-US" altLang="zh-CN" sz="4200" b="1" dirty="0">
                <a:ea typeface="黑体" panose="02010609060101010101" pitchFamily="2" charset="-122"/>
                <a:sym typeface="+mn-ea"/>
              </a:rPr>
              <a:t>,   </a:t>
            </a:r>
            <a:r>
              <a:rPr lang="en-US" altLang="zh-CN" sz="4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肃  静</a:t>
            </a:r>
            <a:r>
              <a:rPr lang="en-US" altLang="zh-CN" sz="42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4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4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应  当 肃     静。      阿     们！</a:t>
            </a:r>
            <a:endParaRPr lang="en-US" altLang="zh-CN" sz="4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09600" y="131128"/>
            <a:ext cx="10972800" cy="1143000"/>
          </a:xfrm>
        </p:spPr>
        <p:txBody>
          <a:bodyPr/>
          <a:p>
            <a:pPr algn="ctr"/>
            <a:r>
              <a:rPr lang="zh-CN" altLang="en-US" sz="48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  <a:sym typeface="+mn-ea"/>
              </a:rPr>
              <a:t>主</a:t>
            </a:r>
            <a:r>
              <a:rPr lang="en-US" altLang="zh-CN" sz="48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  <a:sym typeface="+mn-ea"/>
              </a:rPr>
              <a:t>  </a:t>
            </a:r>
            <a:r>
              <a:rPr lang="zh-CN" altLang="en-US" sz="48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  <a:sym typeface="+mn-ea"/>
              </a:rPr>
              <a:t>在</a:t>
            </a:r>
            <a:r>
              <a:rPr lang="en-US" altLang="zh-CN" sz="48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  <a:sym typeface="+mn-ea"/>
              </a:rPr>
              <a:t>  </a:t>
            </a:r>
            <a:r>
              <a:rPr lang="zh-CN" altLang="en-US" sz="48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  <a:sym typeface="+mn-ea"/>
              </a:rPr>
              <a:t>圣</a:t>
            </a:r>
            <a:r>
              <a:rPr lang="en-US" altLang="zh-CN" sz="48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  <a:sym typeface="+mn-ea"/>
              </a:rPr>
              <a:t>  </a:t>
            </a:r>
            <a:r>
              <a:rPr lang="zh-CN" altLang="en-US" sz="48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  <a:sym typeface="+mn-ea"/>
              </a:rPr>
              <a:t>殿</a:t>
            </a:r>
            <a:endParaRPr lang="zh-CN" altLang="en-US" sz="4800" b="1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  <a:sym typeface="+mn-ea"/>
            </a:endParaRPr>
          </a:p>
        </p:txBody>
      </p:sp>
      <p:sp>
        <p:nvSpPr>
          <p:cNvPr id="8" name="标题 39937"/>
          <p:cNvSpPr>
            <a:spLocks noGrp="1"/>
          </p:cNvSpPr>
          <p:nvPr/>
        </p:nvSpPr>
        <p:spPr>
          <a:xfrm>
            <a:off x="151765" y="618490"/>
            <a:ext cx="24187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6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600" baseline="30000" dirty="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6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A 4</a:t>
            </a:r>
            <a:r>
              <a:rPr lang="en-US" altLang="zh-CN" sz="3600" dirty="0">
                <a:solidFill>
                  <a:schemeClr val="tx1"/>
                </a:solidFill>
                <a:sym typeface="+mn-ea"/>
              </a:rPr>
              <a:t>/4</a:t>
            </a:r>
            <a:r>
              <a:rPr lang="zh-CN" altLang="en-US" sz="3600" dirty="0">
                <a:solidFill>
                  <a:schemeClr val="tx1"/>
                </a:solidFill>
              </a:rPr>
              <a:t> </a:t>
            </a:r>
            <a:r>
              <a:rPr lang="zh-CN" altLang="en-US" sz="3600" b="1" dirty="0">
                <a:solidFill>
                  <a:schemeClr val="tx1"/>
                </a:solidFill>
                <a:ea typeface="黑体" panose="02010609060101010101" pitchFamily="2" charset="-122"/>
              </a:rPr>
              <a:t>         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    </a:t>
            </a:r>
            <a:endParaRPr lang="en-US" altLang="zh-CN" sz="32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821305" y="1174750"/>
            <a:ext cx="892365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                                                    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860155" y="2809240"/>
            <a:ext cx="160845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39938"/>
          <p:cNvSpPr txBox="1"/>
          <p:nvPr/>
        </p:nvSpPr>
        <p:spPr>
          <a:xfrm>
            <a:off x="479376" y="1160218"/>
            <a:ext cx="11593288" cy="50838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3  3  3|39w  2 | 4  4  4|4  3  - |6  7  6|59 r  3|2  3 L4|5--|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 marL="457200" indent="-457200">
              <a:lnSpc>
                <a:spcPct val="85000"/>
              </a:lnSpc>
              <a:spcAft>
                <a:spcPct val="10000"/>
              </a:spcAft>
              <a:buFont typeface="SimpMusic Accent" panose="05060603040505090403" pitchFamily="18" charset="2"/>
            </a:pPr>
            <a:r>
              <a:rPr lang="zh-CN" altLang="en-US" sz="3600" dirty="0">
                <a:latin typeface="黑体" panose="02010609060101010101" pitchFamily="2" charset="-122"/>
                <a:ea typeface="黑体" panose="02010609060101010101" pitchFamily="2" charset="-122"/>
              </a:rPr>
              <a:t>祢信实何广大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</a:t>
            </a:r>
            <a:r>
              <a:rPr lang="zh-CN" altLang="en-US" sz="3600" dirty="0">
                <a:latin typeface="黑体" panose="02010609060101010101" pitchFamily="2" charset="-122"/>
                <a:ea typeface="黑体" panose="02010609060101010101" pitchFamily="2" charset="-122"/>
              </a:rPr>
              <a:t>圣天父真神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</a:t>
            </a:r>
            <a:r>
              <a:rPr lang="zh-CN" altLang="en-US" sz="3600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zh-CN" altLang="en-US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祢永远不离弃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爱祢的人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</a:t>
            </a:r>
            <a:endParaRPr lang="en-US" altLang="zh-CN" sz="36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marL="457200" indent="-457200">
              <a:lnSpc>
                <a:spcPct val="85000"/>
              </a:lnSpc>
              <a:spcAft>
                <a:spcPct val="10000"/>
              </a:spcAft>
              <a:buFont typeface="SimpMusic Accent" panose="05060603040505090403" pitchFamily="18" charset="2"/>
            </a:pPr>
            <a:r>
              <a:rPr lang="en-US" altLang="zh-CN" sz="2800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endParaRPr lang="en-US" altLang="zh-CN" sz="28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marL="457200" indent="-457200">
              <a:lnSpc>
                <a:spcPct val="85000"/>
              </a:lnSpc>
              <a:spcAft>
                <a:spcPct val="10000"/>
              </a:spcAft>
              <a:buFont typeface="SimpMusic Accent" panose="05060603040505090403" pitchFamily="18" charset="2"/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5  6  7|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!9u  6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| 5  4  3|3  2  - |6  7  !|!9 t  5|3  3  2|1--|</a:t>
            </a:r>
            <a:endParaRPr lang="zh-CN" altLang="en-US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 marL="457200" indent="-457200">
              <a:lnSpc>
                <a:spcPct val="85000"/>
              </a:lnSpc>
              <a:spcAft>
                <a:spcPct val="10000"/>
              </a:spcAft>
              <a:buFont typeface="SimpMusic Accent" panose="05060603040505090403" pitchFamily="18" charset="2"/>
            </a:pPr>
            <a:r>
              <a:rPr lang="zh-CN" altLang="en-US" sz="3600" dirty="0">
                <a:latin typeface="黑体" panose="02010609060101010101" pitchFamily="2" charset="-122"/>
                <a:ea typeface="黑体" panose="02010609060101010101" pitchFamily="2" charset="-122"/>
              </a:rPr>
              <a:t>祢永世不改变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</a:t>
            </a:r>
            <a:r>
              <a:rPr lang="zh-CN" altLang="en-US" sz="3600" dirty="0">
                <a:latin typeface="黑体" panose="02010609060101010101" pitchFamily="2" charset="-122"/>
                <a:ea typeface="黑体" panose="02010609060101010101" pitchFamily="2" charset="-122"/>
              </a:rPr>
              <a:t>满有怜悯恩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zh-CN" altLang="en-US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</a:t>
            </a:r>
            <a:r>
              <a:rPr lang="en-US" altLang="zh-CN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3600" dirty="0">
                <a:latin typeface="黑体" panose="02010609060101010101" pitchFamily="2" charset="-122"/>
                <a:ea typeface="黑体" panose="02010609060101010101" pitchFamily="2" charset="-122"/>
              </a:rPr>
              <a:t>昔在今在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永在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我主</a:t>
            </a:r>
            <a:r>
              <a:rPr lang="zh-CN" altLang="en-US" sz="3600" dirty="0">
                <a:latin typeface="黑体" panose="02010609060101010101" pitchFamily="2" charset="-122"/>
                <a:ea typeface="黑体" panose="02010609060101010101" pitchFamily="2" charset="-122"/>
              </a:rPr>
              <a:t>我神。</a:t>
            </a:r>
            <a:endParaRPr lang="en-US" altLang="zh-CN" sz="36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marL="457200" indent="-457200">
              <a:lnSpc>
                <a:spcPct val="85000"/>
              </a:lnSpc>
              <a:spcAft>
                <a:spcPct val="10000"/>
              </a:spcAft>
              <a:buFont typeface="SimpMusic Accent" panose="05060603040505090403" pitchFamily="18" charset="2"/>
            </a:pPr>
            <a:r>
              <a:rPr lang="en-US" altLang="zh-CN" sz="28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endParaRPr lang="en-US" altLang="zh-CN" sz="28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 marL="457200" indent="-457200">
              <a:lnSpc>
                <a:spcPct val="80000"/>
              </a:lnSpc>
              <a:buFont typeface="SimpMusic Accent" panose="05060603040505090403" pitchFamily="18" charset="2"/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5  5  2|rod 3-| 6  6  3|tof 4-|5  6  7|!  5  6 |7  !  6|5--|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 marL="457200" indent="-457200">
              <a:lnSpc>
                <a:spcPct val="80000"/>
              </a:lnSpc>
              <a:buFont typeface="SimpMusic Base" panose="05060603040505090403" pitchFamily="18" charset="2"/>
            </a:pP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祢信实何广大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祢信实何广大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清晨复清晨主爱日更新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</a:rPr>
              <a:t>; </a:t>
            </a:r>
            <a:endParaRPr lang="zh-CN" altLang="en-US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 marL="457200" indent="-457200">
              <a:lnSpc>
                <a:spcPct val="80000"/>
              </a:lnSpc>
              <a:buFont typeface="SimpMusic Base" panose="05060603040505090403" pitchFamily="18" charset="2"/>
            </a:pPr>
            <a:r>
              <a:rPr lang="zh-CN" altLang="en-US" sz="28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endParaRPr lang="zh-CN" altLang="en-US" sz="28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 marL="457200" indent="-457200">
              <a:lnSpc>
                <a:spcPct val="80000"/>
              </a:lnSpc>
              <a:buFont typeface="SimpMusic Base" panose="05060603040505090403" pitchFamily="18" charset="2"/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5  6  7|!9u  6 | 5  4  3|3  2 -  |6  7  !|!9t  5 |3  4  &amp;|1--\</a:t>
            </a:r>
            <a:endParaRPr lang="zh-CN" altLang="en-US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 marL="457200" indent="-457200">
              <a:lnSpc>
                <a:spcPct val="80000"/>
              </a:lnSpc>
              <a:buFont typeface="SimpMusic Accent" panose="05060603040505090403" pitchFamily="18" charset="2"/>
            </a:pP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我一切所需用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祢都已预备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祢信实何广大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显在我身。</a:t>
            </a:r>
            <a:endParaRPr lang="zh-CN" altLang="en-US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3-1</a:t>
            </a:r>
            <a:endParaRPr lang="en-US" altLang="zh-CN" sz="3200" dirty="0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09600" y="-12382"/>
            <a:ext cx="10972800" cy="1143000"/>
          </a:xfrm>
        </p:spPr>
        <p:txBody>
          <a:bodyPr/>
          <a:p>
            <a:pPr algn="ctr"/>
            <a:r>
              <a:rPr lang="zh-CN" altLang="en-US" sz="4000" b="1" dirty="0">
                <a:ea typeface="黑体" panose="02010609060101010101" pitchFamily="2" charset="-122"/>
                <a:sym typeface="+mn-ea"/>
              </a:rPr>
              <a:t>祢信实何广大</a:t>
            </a:r>
            <a:endParaRPr sz="4000" b="1" dirty="0"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  <a:sym typeface="+mn-ea"/>
            </a:endParaRPr>
          </a:p>
        </p:txBody>
      </p:sp>
      <p:sp>
        <p:nvSpPr>
          <p:cNvPr id="8" name="标题 39937"/>
          <p:cNvSpPr>
            <a:spLocks noGrp="1"/>
          </p:cNvSpPr>
          <p:nvPr/>
        </p:nvSpPr>
        <p:spPr>
          <a:xfrm>
            <a:off x="654050" y="403225"/>
            <a:ext cx="24187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28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:</a:t>
            </a:r>
            <a:r>
              <a:rPr lang="en-US" altLang="zh-CN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E  3</a:t>
            </a:r>
            <a:r>
              <a:rPr lang="en-US" altLang="zh-CN" sz="2800" dirty="0">
                <a:solidFill>
                  <a:schemeClr val="tx1"/>
                </a:solidFill>
                <a:sym typeface="+mn-ea"/>
              </a:rPr>
              <a:t>/4</a:t>
            </a:r>
            <a:endParaRPr sz="4000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39938"/>
          <p:cNvSpPr txBox="1"/>
          <p:nvPr/>
        </p:nvSpPr>
        <p:spPr>
          <a:xfrm>
            <a:off x="479376" y="1160218"/>
            <a:ext cx="11593288" cy="50838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3  3  3|39w  2 | 4  4  4|4  3  - |6  7  6|59 r  3|2  3 L4|5--|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 marL="457200" indent="-457200">
              <a:lnSpc>
                <a:spcPct val="85000"/>
              </a:lnSpc>
              <a:spcAft>
                <a:spcPct val="10000"/>
              </a:spcAft>
              <a:buFont typeface="SimpMusic Accent" panose="05060603040505090403" pitchFamily="18" charset="2"/>
            </a:pPr>
            <a:r>
              <a:rPr lang="zh-CN" altLang="en-US" sz="36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春夏秋冬循环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</a:t>
            </a:r>
            <a:r>
              <a:rPr lang="zh-CN" altLang="en-US" sz="36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栽种又收成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日月星辰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时刻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循轨</a:t>
            </a:r>
            <a:r>
              <a:rPr lang="zh-CN" altLang="en-US" sz="36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运行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</a:t>
            </a:r>
            <a:endParaRPr lang="en-US" altLang="zh-CN" sz="36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marL="457200" indent="-457200">
              <a:lnSpc>
                <a:spcPct val="85000"/>
              </a:lnSpc>
              <a:spcAft>
                <a:spcPct val="10000"/>
              </a:spcAft>
              <a:buFont typeface="SimpMusic Accent" panose="05060603040505090403" pitchFamily="18" charset="2"/>
            </a:pPr>
            <a:r>
              <a:rPr lang="en-US" altLang="zh-CN" sz="2800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endParaRPr lang="en-US" altLang="zh-CN" sz="28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marL="457200" indent="-457200">
              <a:lnSpc>
                <a:spcPct val="85000"/>
              </a:lnSpc>
              <a:spcAft>
                <a:spcPct val="10000"/>
              </a:spcAft>
              <a:buFont typeface="SimpMusic Accent" panose="05060603040505090403" pitchFamily="18" charset="2"/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5  6  7|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!9u  6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| 5  4  3|3  2  - |6  7  !|!9 t  5|3  3  2|1--|</a:t>
            </a:r>
            <a:endParaRPr lang="zh-CN" altLang="en-US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 marL="457200" indent="-457200">
              <a:lnSpc>
                <a:spcPct val="85000"/>
              </a:lnSpc>
              <a:spcAft>
                <a:spcPct val="10000"/>
              </a:spcAft>
              <a:buFont typeface="SimpMusic Accent" panose="05060603040505090403" pitchFamily="18" charset="2"/>
            </a:pPr>
            <a:r>
              <a:rPr lang="zh-CN" altLang="en-US" sz="36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天地宇宙万物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</a:t>
            </a:r>
            <a:r>
              <a:rPr lang="zh-CN" altLang="en-US" sz="36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皆同作见证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述说我主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信实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慈爱</a:t>
            </a:r>
            <a:r>
              <a:rPr lang="zh-CN" altLang="en-US" sz="36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永恒</a:t>
            </a:r>
            <a:r>
              <a:rPr lang="zh-CN" altLang="en-US" sz="3600" dirty="0">
                <a:latin typeface="黑体" panose="02010609060101010101" pitchFamily="2" charset="-122"/>
                <a:ea typeface="黑体" panose="02010609060101010101" pitchFamily="2" charset="-122"/>
              </a:rPr>
              <a:t>。</a:t>
            </a:r>
            <a:endParaRPr lang="en-US" altLang="zh-CN" sz="36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marL="457200" indent="-457200">
              <a:lnSpc>
                <a:spcPct val="85000"/>
              </a:lnSpc>
              <a:spcAft>
                <a:spcPct val="10000"/>
              </a:spcAft>
              <a:buFont typeface="SimpMusic Accent" panose="05060603040505090403" pitchFamily="18" charset="2"/>
            </a:pPr>
            <a:r>
              <a:rPr lang="en-US" altLang="zh-CN" sz="28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endParaRPr lang="en-US" altLang="zh-CN" sz="28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 marL="457200" indent="-457200">
              <a:lnSpc>
                <a:spcPct val="80000"/>
              </a:lnSpc>
              <a:buFont typeface="SimpMusic Accent" panose="05060603040505090403" pitchFamily="18" charset="2"/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5  5  2|rod 3-| 6  6  3|tof 4-|5  6  7|!  5  6 |7  !  6|5--|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 marL="457200" indent="-457200">
              <a:lnSpc>
                <a:spcPct val="80000"/>
              </a:lnSpc>
              <a:buFont typeface="SimpMusic Base" panose="05060603040505090403" pitchFamily="18" charset="2"/>
            </a:pP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祢信实何广大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祢信实何广大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清晨复清晨主爱日更新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</a:rPr>
              <a:t>; </a:t>
            </a:r>
            <a:endParaRPr lang="zh-CN" altLang="en-US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 marL="457200" indent="-457200">
              <a:lnSpc>
                <a:spcPct val="80000"/>
              </a:lnSpc>
              <a:buFont typeface="SimpMusic Base" panose="05060603040505090403" pitchFamily="18" charset="2"/>
            </a:pPr>
            <a:r>
              <a:rPr lang="zh-CN" altLang="en-US" sz="28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endParaRPr lang="zh-CN" altLang="en-US" sz="28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 marL="457200" indent="-457200">
              <a:lnSpc>
                <a:spcPct val="80000"/>
              </a:lnSpc>
              <a:buFont typeface="SimpMusic Base" panose="05060603040505090403" pitchFamily="18" charset="2"/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5  6  7|!9u  6 | 5  4  3|3  2 -  |6  7  !|!9t  5 |3  4  &amp;|1--\</a:t>
            </a:r>
            <a:endParaRPr lang="zh-CN" altLang="en-US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 marL="457200" indent="-457200">
              <a:lnSpc>
                <a:spcPct val="80000"/>
              </a:lnSpc>
              <a:buFont typeface="SimpMusic Accent" panose="05060603040505090403" pitchFamily="18" charset="2"/>
            </a:pP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我一切所需用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祢都已预备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祢信实何广大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显在我身。</a:t>
            </a:r>
            <a:endParaRPr lang="zh-CN" altLang="en-US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3-2</a:t>
            </a:r>
            <a:endParaRPr lang="en-US" altLang="zh-CN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9003665" y="3106420"/>
            <a:ext cx="83439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200" dirty="0">
                <a:latin typeface="华文仿宋" panose="02010600040101010101" charset="-122"/>
                <a:ea typeface="华文仿宋" panose="02010600040101010101" charset="-122"/>
                <a:cs typeface="Times New Roman" panose="02020603050405020304" pitchFamily="18" charset="0"/>
                <a:sym typeface="+mn-ea"/>
              </a:rPr>
              <a:t>、</a:t>
            </a:r>
            <a:endParaRPr lang="zh-CN" altLang="en-US" sz="3200" dirty="0">
              <a:latin typeface="华文仿宋" panose="02010600040101010101" charset="-122"/>
              <a:ea typeface="华文仿宋" panose="02010600040101010101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09600" y="-12382"/>
            <a:ext cx="10972800" cy="1143000"/>
          </a:xfrm>
        </p:spPr>
        <p:txBody>
          <a:bodyPr/>
          <a:p>
            <a:pPr algn="ctr"/>
            <a:r>
              <a:rPr lang="zh-CN" altLang="en-US" sz="4000" b="1" dirty="0">
                <a:ea typeface="黑体" panose="02010609060101010101" pitchFamily="2" charset="-122"/>
                <a:sym typeface="+mn-ea"/>
              </a:rPr>
              <a:t>祢信实何广大</a:t>
            </a:r>
            <a:endParaRPr sz="4000" b="1" dirty="0"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  <a:sym typeface="+mn-ea"/>
            </a:endParaRPr>
          </a:p>
        </p:txBody>
      </p:sp>
      <p:sp>
        <p:nvSpPr>
          <p:cNvPr id="8" name="标题 39937"/>
          <p:cNvSpPr>
            <a:spLocks noGrp="1"/>
          </p:cNvSpPr>
          <p:nvPr/>
        </p:nvSpPr>
        <p:spPr>
          <a:xfrm>
            <a:off x="654050" y="403225"/>
            <a:ext cx="24187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28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:</a:t>
            </a:r>
            <a:r>
              <a:rPr lang="en-US" altLang="zh-CN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E  3</a:t>
            </a:r>
            <a:r>
              <a:rPr lang="en-US" altLang="zh-CN" sz="2800" dirty="0">
                <a:solidFill>
                  <a:schemeClr val="tx1"/>
                </a:solidFill>
                <a:sym typeface="+mn-ea"/>
              </a:rPr>
              <a:t>/4</a:t>
            </a:r>
            <a:endParaRPr sz="4000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39938"/>
          <p:cNvSpPr txBox="1"/>
          <p:nvPr/>
        </p:nvSpPr>
        <p:spPr>
          <a:xfrm>
            <a:off x="479376" y="1160218"/>
            <a:ext cx="11593288" cy="50838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3  3  3|39w  2 | 4  4  4|4  3  - |6  7  6|59 r  3|2  3 L4|5--|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 marL="457200" indent="-457200">
              <a:lnSpc>
                <a:spcPct val="85000"/>
              </a:lnSpc>
              <a:spcAft>
                <a:spcPct val="10000"/>
              </a:spcAft>
              <a:buFont typeface="SimpMusic Accent" panose="05060603040505090403" pitchFamily="18" charset="2"/>
            </a:pPr>
            <a:r>
              <a:rPr lang="zh-CN" altLang="en-US" sz="36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祢赦免我罪愆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</a:t>
            </a:r>
            <a:r>
              <a:rPr lang="zh-CN" altLang="en-US" sz="36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赐我永平安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祢常与我偕行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6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安慰扶援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</a:t>
            </a:r>
            <a:endParaRPr lang="en-US" altLang="zh-CN" sz="36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marL="457200" indent="-457200">
              <a:lnSpc>
                <a:spcPct val="85000"/>
              </a:lnSpc>
              <a:spcAft>
                <a:spcPct val="10000"/>
              </a:spcAft>
              <a:buFont typeface="SimpMusic Accent" panose="05060603040505090403" pitchFamily="18" charset="2"/>
            </a:pPr>
            <a:r>
              <a:rPr lang="en-US" altLang="zh-CN" sz="2800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endParaRPr lang="en-US" altLang="zh-CN" sz="28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marL="457200" indent="-457200">
              <a:lnSpc>
                <a:spcPct val="85000"/>
              </a:lnSpc>
              <a:spcAft>
                <a:spcPct val="10000"/>
              </a:spcAft>
              <a:buFont typeface="SimpMusic Accent" panose="05060603040505090403" pitchFamily="18" charset="2"/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5  6  7|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!9u  6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|5  4  3|3  2  - |6  7  !|!9 t  5|3  3  2|1--|</a:t>
            </a:r>
            <a:endParaRPr lang="zh-CN" altLang="en-US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 marL="457200" indent="-457200">
              <a:lnSpc>
                <a:spcPct val="85000"/>
              </a:lnSpc>
              <a:spcAft>
                <a:spcPct val="10000"/>
              </a:spcAft>
              <a:buFont typeface="SimpMusic Accent" panose="05060603040505090403" pitchFamily="18" charset="2"/>
            </a:pPr>
            <a:r>
              <a:rPr lang="zh-CN" altLang="en-US" sz="36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日日加力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6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更赐我光明美盼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</a:t>
            </a:r>
            <a:r>
              <a:rPr lang="zh-CN" alt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祢沛赐我恩惠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丰</a:t>
            </a:r>
            <a:r>
              <a:rPr lang="zh-CN" altLang="en-US" sz="3600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厚无限</a:t>
            </a:r>
            <a:r>
              <a:rPr lang="zh-CN" altLang="en-US" sz="3600" dirty="0">
                <a:latin typeface="黑体" panose="02010609060101010101" pitchFamily="2" charset="-122"/>
                <a:ea typeface="黑体" panose="02010609060101010101" pitchFamily="2" charset="-122"/>
              </a:rPr>
              <a:t>。</a:t>
            </a:r>
            <a:endParaRPr lang="en-US" altLang="zh-CN" sz="36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marL="457200" indent="-457200">
              <a:lnSpc>
                <a:spcPct val="85000"/>
              </a:lnSpc>
              <a:spcAft>
                <a:spcPct val="10000"/>
              </a:spcAft>
              <a:buFont typeface="SimpMusic Accent" panose="05060603040505090403" pitchFamily="18" charset="2"/>
            </a:pPr>
            <a:r>
              <a:rPr lang="en-US" altLang="zh-CN" sz="28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endParaRPr lang="en-US" altLang="zh-CN" sz="28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 marL="457200" indent="-457200">
              <a:lnSpc>
                <a:spcPct val="80000"/>
              </a:lnSpc>
              <a:buFont typeface="SimpMusic Accent" panose="05060603040505090403" pitchFamily="18" charset="2"/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5  5  2|rod 3-| 6  6  3|tof 4-|5  6  7|!  5  6 |7  !  6|5--|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 marL="457200" indent="-457200">
              <a:lnSpc>
                <a:spcPct val="80000"/>
              </a:lnSpc>
              <a:buFont typeface="SimpMusic Base" panose="05060603040505090403" pitchFamily="18" charset="2"/>
            </a:pP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祢信实何广大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祢信实何广大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清晨复清晨主爱日更新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</a:rPr>
              <a:t>; </a:t>
            </a:r>
            <a:endParaRPr lang="zh-CN" altLang="en-US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 marL="457200" indent="-457200">
              <a:lnSpc>
                <a:spcPct val="80000"/>
              </a:lnSpc>
              <a:buFont typeface="SimpMusic Base" panose="05060603040505090403" pitchFamily="18" charset="2"/>
            </a:pPr>
            <a:r>
              <a:rPr lang="zh-CN" altLang="en-US" sz="28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endParaRPr lang="zh-CN" altLang="en-US" sz="28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 marL="457200" indent="-457200">
              <a:lnSpc>
                <a:spcPct val="80000"/>
              </a:lnSpc>
              <a:buFont typeface="SimpMusic Base" panose="05060603040505090403" pitchFamily="18" charset="2"/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5  6  7|!9u  6 | 5  4  3|3  2 -  |6  7  !|!9t  5 |3  4  &amp;|1--\</a:t>
            </a:r>
            <a:endParaRPr lang="zh-CN" altLang="en-US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 marL="457200" indent="-457200">
              <a:lnSpc>
                <a:spcPct val="80000"/>
              </a:lnSpc>
              <a:buFont typeface="SimpMusic Accent" panose="05060603040505090403" pitchFamily="18" charset="2"/>
            </a:pP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我一切所需用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祢都已预备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祢信实何广大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显在我身。</a:t>
            </a:r>
            <a:endParaRPr lang="zh-CN" altLang="en-US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3-3</a:t>
            </a:r>
            <a:endParaRPr lang="en-US" altLang="zh-CN" sz="3200" dirty="0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09600" y="-12382"/>
            <a:ext cx="10972800" cy="1143000"/>
          </a:xfrm>
        </p:spPr>
        <p:txBody>
          <a:bodyPr/>
          <a:p>
            <a:pPr algn="ctr"/>
            <a:r>
              <a:rPr lang="zh-CN" altLang="en-US" sz="4000" b="1" dirty="0">
                <a:ea typeface="黑体" panose="02010609060101010101" pitchFamily="2" charset="-122"/>
                <a:sym typeface="+mn-ea"/>
              </a:rPr>
              <a:t>祢信实何广大</a:t>
            </a:r>
            <a:endParaRPr sz="4000" b="1" dirty="0"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  <a:sym typeface="+mn-ea"/>
            </a:endParaRPr>
          </a:p>
        </p:txBody>
      </p:sp>
      <p:sp>
        <p:nvSpPr>
          <p:cNvPr id="8" name="标题 39937"/>
          <p:cNvSpPr>
            <a:spLocks noGrp="1"/>
          </p:cNvSpPr>
          <p:nvPr/>
        </p:nvSpPr>
        <p:spPr>
          <a:xfrm>
            <a:off x="654050" y="403225"/>
            <a:ext cx="24187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2800" dirty="0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:</a:t>
            </a:r>
            <a:r>
              <a:rPr lang="en-US" altLang="zh-CN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E  3</a:t>
            </a:r>
            <a:r>
              <a:rPr lang="en-US" altLang="zh-CN" sz="2800" dirty="0">
                <a:solidFill>
                  <a:schemeClr val="tx1"/>
                </a:solidFill>
                <a:sym typeface="+mn-ea"/>
              </a:rPr>
              <a:t>/4</a:t>
            </a:r>
            <a:endParaRPr sz="4000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4-2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46355" y="1137285"/>
            <a:ext cx="1230566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iiiI| %   YiiiU   1   qiiiw| 3   eiiir   3 9 w| q   1   Y   q   1   q| %</a:t>
            </a: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- -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如 今 不 流 荡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 再 入 那 迷 途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自 耶 稣 来 住 在 我 心</a:t>
            </a:r>
            <a:r>
              <a:rPr lang="en-US" altLang="zh-CN" sz="3500" dirty="0">
                <a:ea typeface="黑体" panose="02010609060101010101" pitchFamily="2" charset="-122"/>
                <a:sym typeface="+mn-ea"/>
              </a:rPr>
              <a:t>!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iiiI| %   YiiiU   1   qiiiw| 3   eiiir   3 9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e| e   2   w  Lr   4   w| 5 - -|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的 罪 虽 众 多 主 宝 血 已 涂 抹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自 耶 稣 来 住 在 我 心。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| e    3    w    e    3    q | 3  -  -  2 | q    1    Y    q    1    q | % - -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  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自  耶  稣  来  住  在  我  心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自  耶  稣  来  住  在  我  心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iiiI| %   YiiiU   1   qiiiw| 3   eiiir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5    4| e   3   q   e   3   w| 1 - -\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喜 乐 潮 溢 我 魂 如 海 涛 之 滚 滚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自 耶 稣 来 住 在 我 心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283325" y="4744720"/>
            <a:ext cx="7785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67640" y="3508375"/>
            <a:ext cx="7785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09600" y="59373"/>
            <a:ext cx="10972800" cy="1143000"/>
          </a:xfrm>
        </p:spPr>
        <p:txBody>
          <a:bodyPr/>
          <a:p>
            <a:pPr algn="ctr"/>
            <a:r>
              <a:rPr b="1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自耶稣住在我心</a:t>
            </a:r>
            <a:endParaRPr lang="zh-CN" altLang="en-US"/>
          </a:p>
        </p:txBody>
      </p:sp>
      <p:sp>
        <p:nvSpPr>
          <p:cNvPr id="8" name="标题 39937"/>
          <p:cNvSpPr>
            <a:spLocks noGrp="1"/>
          </p:cNvSpPr>
          <p:nvPr/>
        </p:nvSpPr>
        <p:spPr>
          <a:xfrm>
            <a:off x="151765" y="546735"/>
            <a:ext cx="24187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28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A</a:t>
            </a:r>
            <a:r>
              <a:rPr lang="en-US" altLang="zh-CN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4</a:t>
            </a:r>
            <a:r>
              <a:rPr lang="en-US" altLang="zh-CN" sz="2800" dirty="0">
                <a:solidFill>
                  <a:schemeClr val="tx1"/>
                </a:solidFill>
                <a:sym typeface="+mn-ea"/>
              </a:rPr>
              <a:t>/4</a:t>
            </a:r>
            <a:endParaRPr sz="40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4-3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46355" y="1137285"/>
            <a:ext cx="1230566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iiiI| %   YiiiU   1   qiiiw| 3   eiiir   3 9 w| q   1   Y   q   1   q| %</a:t>
            </a: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- -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今 有 大 盼 望 又 确 实 又 稳 固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自 耶 稣 来 住 在 我 心</a:t>
            </a:r>
            <a:r>
              <a:rPr lang="en-US" altLang="zh-CN" sz="3500" dirty="0">
                <a:ea typeface="黑体" panose="02010609060101010101" pitchFamily="2" charset="-122"/>
                <a:sym typeface="+mn-ea"/>
              </a:rPr>
              <a:t>!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iiiI| %   YiiiU   1   qiiiw| 3   eiiir   3 9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e| e   2   w  Lr   4   w| 5 - -|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无 疑 虑 的 黑 云 来 遮 蔽 我 道 路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自 耶 稣 来 住 在 我 心。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| e    3    w    e    3    q | 3  -  -  2 | q    1    Y    q    1    q | % - -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  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自  耶  稣  来  住  在  我  心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自  耶  稣  来  住  在  我  心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iiiI| %   YiiiU   1   qiiiw| 3   eiiir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5    4| e   3   q   e   3   w| 1 - -\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喜 乐 潮 溢 我 魂 如 海 涛 之 滚 滚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自 耶 稣 来 住 在 我 心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283325" y="4744720"/>
            <a:ext cx="7785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67640" y="3508375"/>
            <a:ext cx="7785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09600" y="59373"/>
            <a:ext cx="10972800" cy="1143000"/>
          </a:xfrm>
        </p:spPr>
        <p:txBody>
          <a:bodyPr/>
          <a:p>
            <a:pPr algn="ctr"/>
            <a:r>
              <a:rPr b="1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自耶稣住在我心</a:t>
            </a:r>
            <a:endParaRPr lang="zh-CN" altLang="en-US"/>
          </a:p>
        </p:txBody>
      </p:sp>
      <p:sp>
        <p:nvSpPr>
          <p:cNvPr id="8" name="标题 39937"/>
          <p:cNvSpPr>
            <a:spLocks noGrp="1"/>
          </p:cNvSpPr>
          <p:nvPr/>
        </p:nvSpPr>
        <p:spPr>
          <a:xfrm>
            <a:off x="151765" y="546735"/>
            <a:ext cx="24187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28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A</a:t>
            </a:r>
            <a:r>
              <a:rPr lang="en-US" altLang="zh-CN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4</a:t>
            </a:r>
            <a:r>
              <a:rPr lang="en-US" altLang="zh-CN" sz="2800" dirty="0">
                <a:solidFill>
                  <a:schemeClr val="tx1"/>
                </a:solidFill>
                <a:sym typeface="+mn-ea"/>
              </a:rPr>
              <a:t>/4</a:t>
            </a:r>
            <a:endParaRPr sz="40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4-4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46355" y="1137285"/>
            <a:ext cx="1230566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iiiI| %   YiiiU   1   qiiiw| 3   eiiir   3 9 w| q   1   Y   q   1   q| %</a:t>
            </a: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- -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虽 经 过 死 荫 谷 亦 有 光 照 我 前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自 耶 稣 来 住 在 我 心</a:t>
            </a:r>
            <a:r>
              <a:rPr lang="en-US" altLang="zh-CN" sz="3500" dirty="0">
                <a:ea typeface="黑体" panose="02010609060101010101" pitchFamily="2" charset="-122"/>
                <a:sym typeface="+mn-ea"/>
              </a:rPr>
              <a:t>!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iiiI| %   YiiiU   1   qiiiw| 3   eiiir   3 9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e| e   2   w  Lr   4   w| 5 - -|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zh-CN" alt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因</a:t>
            </a:r>
            <a:r>
              <a:rPr lang="en-US" altLang="zh-CN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信</a:t>
            </a:r>
            <a:r>
              <a:rPr lang="en-US" altLang="zh-CN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能</a:t>
            </a:r>
            <a:r>
              <a:rPr lang="en-US" altLang="zh-CN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远</a:t>
            </a:r>
            <a:r>
              <a:rPr lang="en-US" altLang="zh-CN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见</a:t>
            </a:r>
            <a:r>
              <a:rPr lang="en-US" altLang="zh-CN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那</a:t>
            </a:r>
            <a:r>
              <a:rPr lang="en-US" altLang="zh-CN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</a:t>
            </a:r>
            <a:r>
              <a:rPr lang="en-US" altLang="zh-CN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城</a:t>
            </a:r>
            <a:r>
              <a:rPr lang="en-US" altLang="zh-CN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极</a:t>
            </a:r>
            <a:r>
              <a:rPr lang="en-US" altLang="zh-CN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辉</a:t>
            </a:r>
            <a:r>
              <a:rPr lang="en-US" altLang="zh-CN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煌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自 耶 稣 来 住 在 我 心。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| e    3    w    e    3    q | 3  -  -  2 | q    1    Y    q    1    q | % - -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  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自  耶  稣  来  住  在  我  心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自  耶  稣  来  住  在  我  心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iiiI| %   YiiiU   1   qiiiw| 3   eiiir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5    4| e   3   q   e   3   w| 1 - -\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喜 乐 潮 溢 我 魂 如 海 涛 之 滚 滚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自 耶 稣 来 住 在 我 心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283325" y="4744720"/>
            <a:ext cx="7785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67640" y="3508375"/>
            <a:ext cx="7785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09600" y="59373"/>
            <a:ext cx="10972800" cy="1143000"/>
          </a:xfrm>
        </p:spPr>
        <p:txBody>
          <a:bodyPr/>
          <a:p>
            <a:pPr algn="ctr"/>
            <a:r>
              <a:rPr b="1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自耶稣住在我心</a:t>
            </a:r>
            <a:endParaRPr lang="zh-CN" altLang="en-US"/>
          </a:p>
        </p:txBody>
      </p:sp>
      <p:sp>
        <p:nvSpPr>
          <p:cNvPr id="8" name="标题 39937"/>
          <p:cNvSpPr>
            <a:spLocks noGrp="1"/>
          </p:cNvSpPr>
          <p:nvPr/>
        </p:nvSpPr>
        <p:spPr>
          <a:xfrm>
            <a:off x="151765" y="546735"/>
            <a:ext cx="24187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28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A</a:t>
            </a:r>
            <a:r>
              <a:rPr lang="en-US" altLang="zh-CN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4</a:t>
            </a:r>
            <a:r>
              <a:rPr lang="en-US" altLang="zh-CN" sz="2800" dirty="0">
                <a:solidFill>
                  <a:schemeClr val="tx1"/>
                </a:solidFill>
                <a:sym typeface="+mn-ea"/>
              </a:rPr>
              <a:t>/4</a:t>
            </a:r>
            <a:endParaRPr sz="40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3-1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137285"/>
            <a:ext cx="1230566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3 -  2     1 |  %  -  -  % |  ^     &amp;     2     1 |  1 -  &amp;  - | 4  -  3     2 |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  要   真   诚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莫   负   人   家   信   任   深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   要   洁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&amp;  -   -  ^ |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     &amp;     2     4 | 3  -  -  0 | 3  -   2     1 | %  -   -   % |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净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   </a:t>
            </a: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因  为   有   人   关  心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;             </a:t>
            </a: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    要   刚  强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    </a:t>
            </a: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 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   3    5L   5 |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7  -   6  - | 6  -  7    6 | 5  -  -  3 | 4    3    3 9  w |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zh-CN" altLang="en-US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间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痛  苦  才  能     当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;   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   要  胆  壮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奋  斗  才  能   得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 -  -  0 | 6  -   7     6 |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 -  -  3 | 4     3    3 9  w | 1   -   -   0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胜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      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    要   胆  壮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奋  斗   才  能   得  胜。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09600" y="59373"/>
            <a:ext cx="10972800" cy="1143000"/>
          </a:xfrm>
        </p:spPr>
        <p:txBody>
          <a:bodyPr/>
          <a:p>
            <a:pPr algn="ctr"/>
            <a:r>
              <a:rPr b="1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青</a:t>
            </a:r>
            <a:r>
              <a:rPr lang="en-US" b="1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b="1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年</a:t>
            </a:r>
            <a:r>
              <a:rPr lang="en-US" b="1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b="1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向</a:t>
            </a:r>
            <a:r>
              <a:rPr lang="en-US" b="1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b="1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上</a:t>
            </a:r>
            <a:endParaRPr lang="zh-CN" altLang="en-US"/>
          </a:p>
        </p:txBody>
      </p:sp>
      <p:sp>
        <p:nvSpPr>
          <p:cNvPr id="8" name="标题 39937"/>
          <p:cNvSpPr>
            <a:spLocks noGrp="1"/>
          </p:cNvSpPr>
          <p:nvPr/>
        </p:nvSpPr>
        <p:spPr>
          <a:xfrm>
            <a:off x="295275" y="474980"/>
            <a:ext cx="24187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F</a:t>
            </a:r>
            <a:r>
              <a:rPr lang="en-US" altLang="zh-CN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4</a:t>
            </a:r>
            <a:r>
              <a:rPr lang="en-US" altLang="zh-CN" sz="2800" dirty="0">
                <a:solidFill>
                  <a:schemeClr val="tx1"/>
                </a:solidFill>
                <a:sym typeface="+mn-ea"/>
              </a:rPr>
              <a:t>/4</a:t>
            </a:r>
            <a:endParaRPr sz="40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3-2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137285"/>
            <a:ext cx="1230566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3 -  2     1 |  %  -  -  % |  ^     &amp;     2     1 |  1 -  &amp;  - | 4  -  3     2 |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  要   爱   人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  </a:t>
            </a: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   敌   也   爱   沦   落   人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; 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   要   施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&amp;  -   -  ^ | %     &amp;     2     4 | 3  -  -  0 | 3  -   2     1 | %  -   -   % |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赠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   </a:t>
            </a:r>
            <a:r>
              <a:rPr lang="en-US" altLang="zh-CN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  诚   义   重   财  轻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;             </a:t>
            </a:r>
            <a:r>
              <a:rPr lang="en-US" altLang="zh-CN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    要   虚  怀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    </a:t>
            </a:r>
            <a:r>
              <a:rPr lang="en-US" altLang="zh-CN" sz="35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altLang="zh-CN" sz="35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   3    5L   5 | 7  -   6  - | 6  -  7    6 | 5  -  -  3 | 4    3    3 9  w | 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忘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身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多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弱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点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;   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要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向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上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学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榜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样</a:t>
            </a:r>
            <a:r>
              <a:rPr lang="en-US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助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 -  -  0 | 6  -   7     6 | 5  -  -  3 | 4     3    3 9  w | 1   -   -   0  \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;         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    要   向  上</a:t>
            </a:r>
            <a:r>
              <a:rPr lang="en-US" altLang="zh-CN" sz="3500" b="1" dirty="0">
                <a:ea typeface="黑体" panose="02010609060101010101" pitchFamily="2" charset="-122"/>
                <a:sym typeface="+mn-ea"/>
              </a:rPr>
              <a:t>,       </a:t>
            </a:r>
            <a:r>
              <a:rPr lang="en-US" altLang="zh-CN" sz="35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学  主   榜  样   助  人</a:t>
            </a:r>
            <a:r>
              <a:rPr lang="en-US" altLang="zh-CN" sz="35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5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09600" y="59373"/>
            <a:ext cx="10972800" cy="1143000"/>
          </a:xfrm>
        </p:spPr>
        <p:txBody>
          <a:bodyPr/>
          <a:p>
            <a:pPr algn="ctr"/>
            <a:r>
              <a:rPr b="1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青</a:t>
            </a:r>
            <a:r>
              <a:rPr lang="en-US" b="1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b="1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年</a:t>
            </a:r>
            <a:r>
              <a:rPr lang="en-US" b="1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b="1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向</a:t>
            </a:r>
            <a:r>
              <a:rPr lang="en-US" b="1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b="1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上</a:t>
            </a:r>
            <a:endParaRPr lang="zh-CN" altLang="en-US"/>
          </a:p>
        </p:txBody>
      </p:sp>
      <p:sp>
        <p:nvSpPr>
          <p:cNvPr id="8" name="标题 39937"/>
          <p:cNvSpPr>
            <a:spLocks noGrp="1"/>
          </p:cNvSpPr>
          <p:nvPr/>
        </p:nvSpPr>
        <p:spPr>
          <a:xfrm>
            <a:off x="295275" y="474980"/>
            <a:ext cx="24187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F</a:t>
            </a:r>
            <a:r>
              <a:rPr lang="en-US" altLang="zh-CN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4</a:t>
            </a:r>
            <a:r>
              <a:rPr lang="en-US" altLang="zh-CN" sz="2800" dirty="0">
                <a:solidFill>
                  <a:schemeClr val="tx1"/>
                </a:solidFill>
                <a:sym typeface="+mn-ea"/>
              </a:rPr>
              <a:t>/4</a:t>
            </a:r>
            <a:endParaRPr sz="4000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PP_MARK_KEY" val="d908ab97-f1b9-4e16-936d-e993d5ef83ac"/>
  <p:tag name="COMMONDATA" val="eyJoZGlkIjoiZTU3OTgxNWRkNjBiOTUzM2I5M2I2MjNlMTdhOTI4ZGQifQ==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27197</Words>
  <Application>WPS 演示</Application>
  <PresentationFormat>宽屏</PresentationFormat>
  <Paragraphs>827</Paragraphs>
  <Slides>44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44</vt:i4>
      </vt:variant>
    </vt:vector>
  </HeadingPairs>
  <TitlesOfParts>
    <vt:vector size="57" baseType="lpstr">
      <vt:lpstr>Arial</vt:lpstr>
      <vt:lpstr>宋体</vt:lpstr>
      <vt:lpstr>Wingdings</vt:lpstr>
      <vt:lpstr>Times New Roman</vt:lpstr>
      <vt:lpstr>SimpMusic Base</vt:lpstr>
      <vt:lpstr>SimpMusic Base</vt:lpstr>
      <vt:lpstr>黑体</vt:lpstr>
      <vt:lpstr>SimpMusic Accent</vt:lpstr>
      <vt:lpstr>Calibri</vt:lpstr>
      <vt:lpstr>微软雅黑</vt:lpstr>
      <vt:lpstr>Arial Unicode MS</vt:lpstr>
      <vt:lpstr>华文仿宋</vt:lpstr>
      <vt:lpstr>Office Theme</vt:lpstr>
      <vt:lpstr>数   算   主   恩</vt:lpstr>
      <vt:lpstr>数   算   主   恩</vt:lpstr>
      <vt:lpstr>数   算   主   恩</vt:lpstr>
      <vt:lpstr>自耶稣住在我心</vt:lpstr>
      <vt:lpstr>自耶稣住在我心</vt:lpstr>
      <vt:lpstr>自耶稣住在我心</vt:lpstr>
      <vt:lpstr>自耶稣住在我心</vt:lpstr>
      <vt:lpstr>青  年  向  上</vt:lpstr>
      <vt:lpstr>青  年  向  上</vt:lpstr>
      <vt:lpstr>青  年  向  上</vt:lpstr>
      <vt:lpstr>耶稣基督是我一切</vt:lpstr>
      <vt:lpstr>耶稣基督是我一切</vt:lpstr>
      <vt:lpstr>耶稣基督是我一切</vt:lpstr>
      <vt:lpstr>耶稣基督是我一切</vt:lpstr>
      <vt:lpstr>歌   颂   主   爱</vt:lpstr>
      <vt:lpstr>歌   颂   主   爱</vt:lpstr>
      <vt:lpstr>歌   颂   主   爱</vt:lpstr>
      <vt:lpstr>PowerPoint 演示文稿</vt:lpstr>
      <vt:lpstr>PowerPoint 演示文稿</vt:lpstr>
      <vt:lpstr>PowerPoint 演示文稿</vt:lpstr>
      <vt:lpstr>主  爱  说  不  尽</vt:lpstr>
      <vt:lpstr>主  爱  说  不  尽</vt:lpstr>
      <vt:lpstr>主  爱  说  不  尽</vt:lpstr>
      <vt:lpstr>主  爱  说  不  尽</vt:lpstr>
      <vt:lpstr>宝 贵 祷 告 良 辰</vt:lpstr>
      <vt:lpstr>宝 贵 祷 告 良 辰</vt:lpstr>
      <vt:lpstr>宝 贵 祷 告 良 辰</vt:lpstr>
      <vt:lpstr>宝 贵 祷 告 良 辰</vt:lpstr>
      <vt:lpstr>你真肯吗 恩主问道</vt:lpstr>
      <vt:lpstr>你真肯吗 恩主问道</vt:lpstr>
      <vt:lpstr>你真肯吗 恩主问道</vt:lpstr>
      <vt:lpstr>你真肯吗 恩主问道</vt:lpstr>
      <vt:lpstr>至  极  的  爱</vt:lpstr>
      <vt:lpstr>至  极  的  爱</vt:lpstr>
      <vt:lpstr>至  极  的  爱</vt:lpstr>
      <vt:lpstr>至  极  的  爱</vt:lpstr>
      <vt:lpstr> 耶  稣  我  来</vt:lpstr>
      <vt:lpstr> 耶  稣  我  来</vt:lpstr>
      <vt:lpstr> 耶  稣  我  来</vt:lpstr>
      <vt:lpstr> 耶  稣  我  来</vt:lpstr>
      <vt:lpstr>主  在  圣  殿</vt:lpstr>
      <vt:lpstr>祢信实何广大</vt:lpstr>
      <vt:lpstr>祢信实何广大</vt:lpstr>
      <vt:lpstr>祢信实何广大</vt:lpstr>
    </vt:vector>
  </TitlesOfParts>
  <Company>China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silas</dc:creator>
  <cp:lastModifiedBy>lenovo</cp:lastModifiedBy>
  <cp:revision>1052</cp:revision>
  <cp:lastPrinted>2023-10-20T16:25:00Z</cp:lastPrinted>
  <dcterms:created xsi:type="dcterms:W3CDTF">2015-03-20T02:56:00Z</dcterms:created>
  <dcterms:modified xsi:type="dcterms:W3CDTF">2024-08-19T16:14:42Z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2052-12.1.0.17147</vt:lpwstr>
  </property>
  <property fmtid="{D5CDD505-2E9C-101B-9397-08002B2CF9AE}" pid="3" name="ICV">
    <vt:lpwstr>9C380B92112C405FAAC040B1E38B6037_13</vt:lpwstr>
  </property>
</Properties>
</file>