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1"/>
  </p:handoutMasterIdLst>
  <p:sldIdLst>
    <p:sldId id="8068" r:id="rId3"/>
    <p:sldId id="8069" r:id="rId5"/>
    <p:sldId id="8070" r:id="rId6"/>
    <p:sldId id="8071" r:id="rId7"/>
    <p:sldId id="8072" r:id="rId8"/>
    <p:sldId id="8073" r:id="rId9"/>
    <p:sldId id="8074" r:id="rId10"/>
    <p:sldId id="8075" r:id="rId11"/>
    <p:sldId id="8076" r:id="rId12"/>
    <p:sldId id="8077" r:id="rId13"/>
    <p:sldId id="8078" r:id="rId14"/>
    <p:sldId id="8079" r:id="rId15"/>
    <p:sldId id="8080" r:id="rId16"/>
    <p:sldId id="8081" r:id="rId17"/>
    <p:sldId id="8082" r:id="rId18"/>
    <p:sldId id="8083" r:id="rId19"/>
    <p:sldId id="8084" r:id="rId20"/>
    <p:sldId id="8085" r:id="rId21"/>
    <p:sldId id="8086" r:id="rId22"/>
    <p:sldId id="8087" r:id="rId23"/>
    <p:sldId id="8088" r:id="rId24"/>
    <p:sldId id="8089" r:id="rId25"/>
    <p:sldId id="8090" r:id="rId26"/>
    <p:sldId id="8091" r:id="rId27"/>
    <p:sldId id="8092" r:id="rId28"/>
    <p:sldId id="8093" r:id="rId29"/>
    <p:sldId id="8094" r:id="rId30"/>
    <p:sldId id="8095" r:id="rId31"/>
    <p:sldId id="8096" r:id="rId32"/>
    <p:sldId id="8097" r:id="rId33"/>
    <p:sldId id="8098" r:id="rId34"/>
    <p:sldId id="8099" r:id="rId35"/>
    <p:sldId id="8100" r:id="rId36"/>
    <p:sldId id="8101" r:id="rId37"/>
    <p:sldId id="8102" r:id="rId38"/>
    <p:sldId id="8103" r:id="rId39"/>
    <p:sldId id="8104" r:id="rId40"/>
    <p:sldId id="8105" r:id="rId41"/>
    <p:sldId id="8106" r:id="rId42"/>
    <p:sldId id="8107" r:id="rId43"/>
    <p:sldId id="8108" r:id="rId44"/>
    <p:sldId id="8109" r:id="rId45"/>
    <p:sldId id="8110" r:id="rId46"/>
    <p:sldId id="8111" r:id="rId47"/>
    <p:sldId id="8112" r:id="rId48"/>
    <p:sldId id="8113" r:id="rId49"/>
    <p:sldId id="8114" r:id="rId50"/>
  </p:sldIdLst>
  <p:sldSz cx="12192000" cy="6858000"/>
  <p:notesSz cx="7103745" cy="10234295"/>
  <p:custDataLst>
    <p:tags r:id="rId5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84156"/>
  </p:normalViewPr>
  <p:slideViewPr>
    <p:cSldViewPr showGuides="1">
      <p:cViewPr>
        <p:scale>
          <a:sx n="75" d="100"/>
          <a:sy n="75" d="100"/>
        </p:scale>
        <p:origin x="1284" y="436"/>
      </p:cViewPr>
      <p:guideLst>
        <p:guide orient="horz" pos="2136"/>
        <p:guide pos="38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6" Type="http://schemas.openxmlformats.org/officeDocument/2006/relationships/tags" Target="tags/tag57.xml"/><Relationship Id="rId55" Type="http://schemas.openxmlformats.org/officeDocument/2006/relationships/commentAuthors" Target="commentAuthors.xml"/><Relationship Id="rId54" Type="http://schemas.openxmlformats.org/officeDocument/2006/relationships/tableStyles" Target="tableStyles.xml"/><Relationship Id="rId53" Type="http://schemas.openxmlformats.org/officeDocument/2006/relationships/viewProps" Target="viewProps.xml"/><Relationship Id="rId52" Type="http://schemas.openxmlformats.org/officeDocument/2006/relationships/presProps" Target="presProps.xml"/><Relationship Id="rId51" Type="http://schemas.openxmlformats.org/officeDocument/2006/relationships/handoutMaster" Target="handoutMasters/handoutMaster1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000">
                <a:solidFill>
                  <a:schemeClr val="tx1"/>
                </a:solidFill>
                <a:sym typeface="+mn-ea"/>
              </a:rPr>
              <a:t>3/8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341630" y="1238250"/>
            <a:ext cx="11847195" cy="4992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iiiw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2    e | 2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召  我  离  开     世  事  操  心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 w |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施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座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愿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父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明。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!    u | !    y | 5    e | 5    t | !    u |  !     y  | 5    e | 2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逢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痛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节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遇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拯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3    w | 1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落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试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探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所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张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罗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网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亏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祷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73695" y="69278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73695" y="198437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73695" y="4639310"/>
            <a:ext cx="131064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39938"/>
          <p:cNvSpPr txBox="1"/>
          <p:nvPr/>
        </p:nvSpPr>
        <p:spPr>
          <a:xfrm>
            <a:off x="189865" y="951230"/>
            <a:ext cx="12131040" cy="5353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魂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坦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否？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陈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乎？何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府？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44295" y="765175"/>
            <a:ext cx="10417810" cy="572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4295" y="3348355"/>
            <a:ext cx="10417810" cy="62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4295" y="205676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44295" y="463994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39938"/>
          <p:cNvSpPr txBox="1"/>
          <p:nvPr/>
        </p:nvSpPr>
        <p:spPr>
          <a:xfrm>
            <a:off x="189865" y="951230"/>
            <a:ext cx="12131040" cy="5353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忧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愁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占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土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结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果。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乎？何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府？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44295" y="765175"/>
            <a:ext cx="10417810" cy="572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4295" y="3348355"/>
            <a:ext cx="10417810" cy="62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4295" y="205676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44295" y="463994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39938"/>
          <p:cNvSpPr txBox="1"/>
          <p:nvPr/>
        </p:nvSpPr>
        <p:spPr>
          <a:xfrm>
            <a:off x="189865" y="951230"/>
            <a:ext cx="12131040" cy="5353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昔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阴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度？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今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献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身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全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心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听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行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路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乎？何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府？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44295" y="765175"/>
            <a:ext cx="10417810" cy="572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4295" y="3348355"/>
            <a:ext cx="10417810" cy="62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4295" y="205676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44295" y="463994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39938"/>
          <p:cNvSpPr txBox="1"/>
          <p:nvPr/>
        </p:nvSpPr>
        <p:spPr>
          <a:xfrm>
            <a:off x="189865" y="951230"/>
            <a:ext cx="12131040" cy="5353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|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竭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殷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作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昼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来。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iu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 7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9|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尚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去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乎？何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!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6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y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Q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  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"/>
              </a:spcBef>
              <a:spcAft>
                <a:spcPct val="2000"/>
              </a:spcAft>
            </a:pP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未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归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岂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可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空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回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府？</a:t>
            </a:r>
            <a:endParaRPr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44295" y="765175"/>
            <a:ext cx="10417810" cy="572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4295" y="3348355"/>
            <a:ext cx="10417810" cy="62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44295" y="205676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344295" y="4639945"/>
            <a:ext cx="1757680" cy="587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  <a:p>
            <a:endParaRPr lang="en-US" altLang="zh-CN" sz="32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6675" y="1094740"/>
            <a:ext cx="1225423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4 | 3 -  4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度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程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    2 | 1 -  -  0 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惧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怕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路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程。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 ^      &amp;      1  |  4    -    &amp;     0  |  5      2      5      2  |  3   -   -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^     &amp;     1 |  2  -  ^   0  |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    2 |  1   -   -  0 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588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5330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84105" y="6927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03665" y="363918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25880" y="234759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18796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6675" y="1094740"/>
            <a:ext cx="1225423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4 | 3 -  4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恶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弦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折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断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曲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谐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痛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    2 | 1 -  -  0 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幸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续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断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弦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悠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扬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 ^      &amp;      1  |  4    -    &amp;     0  |  5      2      5      2  |  3   -   -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^     &amp;     1 |  2  -  ^   0  |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    2 |  1   -   -  0 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588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5330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84105" y="6927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03665" y="363918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25880" y="234759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18796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6675" y="1094740"/>
            <a:ext cx="1225423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4 | 3 -  4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丰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厚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典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筵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席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翅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膀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息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    2 | 1 -  -  0 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瞻  望  主  笑  容  我  心  欢  乐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故  我  要  歌  唱  不  已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 ^      &amp;      1  |  4    -    &amp;     0  |  5      2      5      2  |  3   -   -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^     &amp;     1 |  2  -  ^   0  |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    2 |  1   -   -  0 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588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5330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84105" y="6927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03665" y="363918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25880" y="234759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18796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18796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6675" y="1094740"/>
            <a:ext cx="1225423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Uiiiiq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4 | 3 -  4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涉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过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水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试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炼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途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wiiiie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4    3 | 3    2    ^  - |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    2 | 1 -  -  0 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 时  经  历  崎  岖  险  路  径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仍  愿  跟  随  主  脚  步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 ^      &amp;      1  |  4    -    &amp;     0  |  5      2      5      2  |  3   -   -  0 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最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名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^     &amp;     1 |  2  -  ^   0  |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UiiiiiT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4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riiiiiU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    2 |  1   -   -  0 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唱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往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行。</a:t>
            </a:r>
            <a:endParaRPr lang="zh-CN" altLang="en-US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588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53300" y="98425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2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984105" y="692785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003665" y="363918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25880" y="234759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397492" y="269612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9/4</a:t>
            </a:r>
            <a:r>
              <a:rPr lang="en-US" altLang="zh-CN" sz="3200" b="1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凭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意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行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199456" y="1629152"/>
            <a:ext cx="10455682" cy="44641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2  3|4 - -  3 - -  1  &amp;  1|2 - - 2  - - 2 L1  2 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凭祢意行！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因主是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 2- - 2  1  &amp;|1- - 1- - 3  2  3|4- - 3 - -|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陶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人，我是泥土，   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陶我与造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我，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L4  5|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6--6--6  7  6|5-- 3- - 2  1  2|1--1--\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照主旨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意，    我在此等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待，虔恭候主。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4-1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11" y="1052572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9390" y="2564651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6002" y="4076819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35854" y="4017005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397492" y="269612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9/4</a:t>
            </a:r>
            <a:r>
              <a:rPr lang="en-US" altLang="zh-CN" sz="3200" b="1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凭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意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行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199456" y="1629152"/>
            <a:ext cx="10455682" cy="44641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2  3|4 - -  3 - -  1  &amp;  1|2 - - 2  - - 2 L1  2 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凭祢意行！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鉴察试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 2- - 2  1  &amp;|1- - 1- - 3  2  3|4- - 3 - -|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验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我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就在今天！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求将我洗    净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L4  5|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6--6--6  7  6|5-- 3- - 2  1  2|1--1--\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洁白如雪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  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今谦卑跪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，在主脚前。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4-2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11" y="1052572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9390" y="2564651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6002" y="4076819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35854" y="4017005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000">
                <a:solidFill>
                  <a:schemeClr val="tx1"/>
                </a:solidFill>
                <a:sym typeface="+mn-ea"/>
              </a:rPr>
              <a:t>3/8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341630" y="1238250"/>
            <a:ext cx="11847195" cy="4992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iiiw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2    e | 2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 等  快  乐     何  等  欢  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 w |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界  多  少  火  热  之  心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盼  望  良  辰     时  刻  再  临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!    u | !    y | 5    e | 5    t | !    u |  !     y  | 5    e | 2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向  救  主  显  示  之  处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 众  信   者   努   力  前  奔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3    w | 1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奔  到  主  前  虔  诚  侍  立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候  再  逢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祷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73695" y="69278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73695" y="198437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73695" y="4639310"/>
            <a:ext cx="131064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397492" y="269612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9/4</a:t>
            </a:r>
            <a:r>
              <a:rPr lang="en-US" altLang="zh-CN" sz="3200" b="1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凭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意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行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199456" y="1629152"/>
            <a:ext cx="10455682" cy="44641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2  3|4 - -  3 - -  1  &amp;  1|2 - - 2  - - 2 L1  2 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凭祢意行！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悲伤与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 2- - 2  1  &amp;|1- - 1- - 3  2  3|4- - 3 - -|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疲</a:t>
            </a: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倦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求主帮助！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权柄众权    柄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L4  5|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6--6--6  7  6|5-- 3- - 2  1  2|1--1--\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全属我主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    抚摸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并医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治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，皆赖救主。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4-3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11" y="1052572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9390" y="2564651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6002" y="4076819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35854" y="4017005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397492" y="269612"/>
            <a:ext cx="90335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baseline="300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E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9/4</a:t>
            </a:r>
            <a:r>
              <a:rPr lang="en-US" altLang="zh-CN" sz="3200" b="1" dirty="0">
                <a:solidFill>
                  <a:schemeClr val="tx1"/>
                </a:solidFill>
              </a:rPr>
              <a:t>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  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凭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意</a:t>
            </a:r>
            <a:r>
              <a:rPr lang="en-US" altLang="zh-CN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48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行</a:t>
            </a:r>
            <a:r>
              <a:rPr lang="zh-CN" altLang="en-US" sz="48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endParaRPr lang="zh-CN" altLang="en-US" b="1" dirty="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13318" name="文本框 13317"/>
          <p:cNvSpPr txBox="1"/>
          <p:nvPr/>
        </p:nvSpPr>
        <p:spPr>
          <a:xfrm>
            <a:off x="1199456" y="1629152"/>
            <a:ext cx="10455682" cy="446414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2  3|4 - -  3 - -  1  &amp;  1|2 - - 2  - - 2 L1  2 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主，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凭祢意行！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管理我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3 - -  2- - 2  1  &amp;|1- - 1- - 3  2  3|4- - 3 - -|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动      作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凭主指引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      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圣灵充满    我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        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L4  5|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6--6--6  7  6|5-- 3- - 2  1  2|1--1--\</a:t>
            </a:r>
            <a:b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显明主恩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  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惟望主耶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，常住我心。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"/>
            </p:custDataLst>
          </p:nvPr>
        </p:nvSpPr>
        <p:spPr>
          <a:xfrm>
            <a:off x="11136560" y="6237312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4-4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0711" y="1052572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59390" y="2564651"/>
            <a:ext cx="17595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6002" y="4076819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 err="1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35854" y="4017005"/>
            <a:ext cx="175958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4000" dirty="0" err="1">
                <a:solidFill>
                  <a:schemeClr val="tx1"/>
                </a:solidFill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4000" dirty="0">
              <a:solidFill>
                <a:schemeClr val="tx1"/>
              </a:solidFill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125730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仿佛当年在加利利海滨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178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佛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年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滨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波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鳞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鳞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  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簇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拥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云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  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^     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医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即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刻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叫  他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  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叫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者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 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悯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hkkkkkh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  日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83825" y="160528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283825" y="672465"/>
            <a:ext cx="258572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83825" y="25380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283825" y="3542665"/>
            <a:ext cx="258572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3825" y="4475480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283825" y="5408295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125730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仿佛当年在加利利海滨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178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言  语  慈  祥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  容  现  怜  悯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哀  我  苦  被  罪  孽  压  困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言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语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容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记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0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^     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露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痕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道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: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“这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sz="3100" dirty="0">
                <a:ea typeface="黑体" panose="02010609060101010101" pitchFamily="2" charset="-122"/>
                <a:sym typeface="+mn-ea"/>
              </a:rPr>
              <a:t>”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1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重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担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离</a:t>
            </a:r>
            <a:r>
              <a:rPr lang="en-US" altLang="zh-CN" sz="30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激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 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悯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hkkkkkh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  日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83825" y="160528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283825" y="672465"/>
            <a:ext cx="258572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83825" y="25380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283825" y="3542665"/>
            <a:ext cx="258572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3825" y="4475480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283825" y="5408295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125730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仿佛当年在加利利海滨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178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见  海  上  风  起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怒  涛  汹  涌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 命  风  浪  即  刻  平  静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闻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令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面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^     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限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宁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头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融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融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恬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然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居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 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时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样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悯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hkkkkkh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  日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83825" y="160528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283825" y="672465"/>
            <a:ext cx="258572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83825" y="25380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283825" y="3542665"/>
            <a:ext cx="258572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3825" y="4475480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283825" y="5408295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125730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28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6/8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仿佛当年在加利利海滨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178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遭  颠  沛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  风  暴  所  困  的  人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  来  得  祂  完  美  救  恩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息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暴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慰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依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^     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达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讯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: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已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预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备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分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谦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随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zh-CN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kkkk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g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6     y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朋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友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2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否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?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乃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柔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怜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悯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hkkkkkh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iiii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9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便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1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信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陌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1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altLang="zh-CN" sz="31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sz="31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83825" y="1605280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0283825" y="672465"/>
            <a:ext cx="2585720" cy="3371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283825" y="2538095"/>
            <a:ext cx="258572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0283825" y="3542665"/>
            <a:ext cx="2585720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3825" y="4475480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0283825" y="5408295"/>
            <a:ext cx="2585720" cy="245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0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03655"/>
            <a:ext cx="1045146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3- 2   1| 5 - 5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督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功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3- 4   2| 2 - 1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偿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穷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3 - 2    1 | 5-  3    1| 2 -  1    2 | 3    5 -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tiiiit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! - !    6 | 5-  3    1| 3 -  2    2 | 1 -  - 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4-1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1083945" y="269240"/>
            <a:ext cx="93529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4/4      </a:t>
            </a:r>
            <a:r>
              <a:rPr lang="en-US" altLang="zh-CN" sz="32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奇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妙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救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03655"/>
            <a:ext cx="1045146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3- 2   1| 5 - 5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3- 4   2| 2 - 1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好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悦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3 - 2    1 | 5-  3    1| 2 -  1    2 | 3    5 -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tiiiit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! - !    6 | 5-  3    1| 3 -  2    2 | 1 -  - 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4-2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1083945" y="269240"/>
            <a:ext cx="93529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4/4      </a:t>
            </a:r>
            <a:r>
              <a:rPr lang="en-US" altLang="zh-CN" sz="32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奇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妙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救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03655"/>
            <a:ext cx="1045146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3- 2   1| 5 - 5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愆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全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净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3- 4   2| 2 - 1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掌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权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柄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3 - 2    1 | 5-  3    1| 2 -  1    2 | 3    5 -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tiiiit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! - !    6 | 5-  3    1| 3 -  2    2 | 1 -  - 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4-3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1083945" y="269240"/>
            <a:ext cx="93529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4/4      </a:t>
            </a:r>
            <a:r>
              <a:rPr lang="en-US" altLang="zh-CN" sz="32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奇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妙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救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39938"/>
          <p:cNvSpPr txBox="1"/>
          <p:nvPr/>
        </p:nvSpPr>
        <p:spPr>
          <a:xfrm>
            <a:off x="946150" y="1303655"/>
            <a:ext cx="10451465" cy="50107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3- 2   1| 5 - 5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赐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力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坚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强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|!   !   5   5 |7   6   5    </a:t>
            </a: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riiir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3- 4   2| 2 - 1   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克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服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炼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qiiiiw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3 - 2    1 | 5-  3    1| 2 -  1    2 | 3    5 -</a:t>
            </a:r>
            <a:r>
              <a:rPr lang="en-US" altLang="zh-CN" sz="40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40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tiiiit</a:t>
            </a:r>
            <a: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! - !    6 | 5-  3    1| 3 -  2    2 | 1 -  -  \</a:t>
            </a:r>
            <a:br>
              <a:rPr lang="en-US" altLang="zh-CN" sz="40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等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妙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稣 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40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主</a:t>
            </a:r>
            <a:r>
              <a:rPr lang="en-US" altLang="zh-CN" sz="40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40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tx1"/>
                </a:solidFill>
              </a:rPr>
              <a:t>4-4</a:t>
            </a:r>
            <a:endParaRPr lang="en-US" altLang="zh-CN" sz="3200" dirty="0">
              <a:solidFill>
                <a:schemeClr val="tx1"/>
              </a:solidFill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1083945" y="269240"/>
            <a:ext cx="9352915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4/4      </a:t>
            </a:r>
            <a:r>
              <a:rPr lang="en-US" altLang="zh-CN" sz="3200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    </a:t>
            </a:r>
            <a:r>
              <a:rPr lang="zh-CN" altLang="en-US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奇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妙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救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主</a:t>
            </a:r>
            <a:endParaRPr lang="zh-CN" altLang="en-US" b="1" kern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26610" y="3173095"/>
            <a:ext cx="7651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、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13385" y="259715"/>
            <a:ext cx="1012444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  </a:t>
            </a:r>
            <a:r>
              <a:rPr lang="en-US" altLang="zh-CN" sz="3000">
                <a:solidFill>
                  <a:schemeClr val="tx1"/>
                </a:solidFill>
                <a:sym typeface="+mn-ea"/>
              </a:rPr>
              <a:t>3/8</a:t>
            </a:r>
            <a:r>
              <a:rPr lang="en-US" altLang="zh-CN" sz="3200">
                <a:solidFill>
                  <a:schemeClr val="tx1"/>
                </a:solidFill>
                <a:sym typeface="+mn-ea"/>
              </a:rPr>
              <a:t>                            </a:t>
            </a:r>
            <a:r>
              <a:rPr lang="en-US" altLang="zh-CN" sz="4000">
                <a:solidFill>
                  <a:schemeClr val="tx1"/>
                </a:solidFill>
                <a:sym typeface="+mn-ea"/>
              </a:rPr>
              <a:t>    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祷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告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良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辰</a:t>
            </a:r>
            <a:endParaRPr lang="zh-CN" altLang="en-US" sz="40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39938"/>
          <p:cNvSpPr txBox="1"/>
          <p:nvPr/>
        </p:nvSpPr>
        <p:spPr>
          <a:xfrm>
            <a:off x="341630" y="1238250"/>
            <a:ext cx="11847195" cy="4992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iiiw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2    e | 2</a:t>
            </a:r>
            <a:b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祷  告  良  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  有  双  翼     向  主  飞  升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   w | 1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携  我  衷  曲  宛  转  敷  陈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爱  永  恒     有  求  必  应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!    u | !    y | 5    e | 5    t | !    u |  !     y  | 5    e | 2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既  诏  我  时  常  入  觐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赖  主  宏   恩   仰   主  威  信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 | 3    r | 5    t | 6    u | !    y | 5    e | </a:t>
            </a:r>
            <a:r>
              <a:rPr lang="en-US" altLang="zh-CN" sz="3600" err="1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eiiiw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3    w | 1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便  卸  去  肩  头  重  担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候  再  逢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祷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告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良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辰。</a:t>
            </a:r>
            <a:endParaRPr lang="zh-CN" altLang="en-US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973695" y="69278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73695" y="1984375"/>
            <a:ext cx="131064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73695" y="4639310"/>
            <a:ext cx="131064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91210" y="-53975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32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更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加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甘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甜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1815" y="963295"/>
            <a:ext cx="11557635" cy="5612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感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觉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alt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   黎   明   灿   烂   金   色   荣    光   更   加   明   艳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就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追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切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幻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想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梦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丽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芬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芳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zh-CN" altLang="en-US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。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    半          也   猜  不  到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金  色          海  岸  那   边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9 J | 2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| T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19 1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丽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6205" y="4331970"/>
            <a:ext cx="7346950" cy="452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35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86205" y="5336540"/>
            <a:ext cx="2585720" cy="415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35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803890" y="3381375"/>
            <a:ext cx="7785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91210" y="-53975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32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更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加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甘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甜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en-US" altLang="zh-CN" sz="3600" b="1" dirty="0">
                <a:solidFill>
                  <a:schemeClr val="tx1"/>
                </a:solidFill>
              </a:rPr>
              <a:t>  </a:t>
            </a:r>
            <a:endParaRPr lang="en-US" altLang="zh-CN" sz="3600" b="1" dirty="0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1815" y="963295"/>
            <a:ext cx="11557635" cy="5612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见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照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alt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比   晨   星   更   明   亮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   百    合   花   更   鲜   艳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慕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灵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着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滋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润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满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U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s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丽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芬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芳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zh-CN" altLang="en-US" sz="34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。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G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J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H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oii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a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    半          也   猜  不  到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金  色          海  岸  那   边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6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e9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s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9 J | 2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^ | T 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19 1 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&amp; |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日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丽</a:t>
            </a:r>
            <a:r>
              <a:rPr lang="en-US" altLang="zh-CN" sz="34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甜</a:t>
            </a:r>
            <a:r>
              <a:rPr lang="zh-CN" sz="34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zh-CN" sz="34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86205" y="4331970"/>
            <a:ext cx="7346950" cy="452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                                                     </a:t>
            </a: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35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86205" y="5336540"/>
            <a:ext cx="2585720" cy="415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35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35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803890" y="3381375"/>
            <a:ext cx="7785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4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28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1271270" y="53975"/>
            <a:ext cx="927227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3</a:t>
            </a:r>
            <a:r>
              <a:rPr lang="en-US" altLang="zh-CN" sz="3200" dirty="0">
                <a:solidFill>
                  <a:schemeClr val="tx1"/>
                </a:solidFill>
              </a:rPr>
              <a:t>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主我愿像祢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1060616" y="1021660"/>
            <a:ext cx="10435984" cy="5712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qiieiit|5  5   yiiuiiQ|5  3   qiieiit|5  3   eiiriie| 2-</a:t>
            </a:r>
            <a:r>
              <a:rPr lang="zh-CN" altLang="en-US" sz="3800" dirty="0">
                <a:ea typeface="黑体" panose="02010609060101010101" pitchFamily="2" charset="-122"/>
              </a:rPr>
              <a:t>荣耀的救主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我深愿像祢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常如此渴望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如此恳祈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</a:rPr>
              <a:t> qiieiit|5  5   yiiuiiQ|5  3   tiiriie|2  !   Qiiuiiy|5-</a:t>
            </a:r>
            <a:br>
              <a:rPr lang="en-US" altLang="zh-CN" sz="3800" dirty="0">
                <a:latin typeface="SimpMusic Base" panose="05060603040505090403" pitchFamily="18" charset="2"/>
              </a:rPr>
            </a:br>
            <a:r>
              <a:rPr lang="zh-CN" altLang="en-US" sz="3800" dirty="0">
                <a:ea typeface="黑体" panose="02010609060101010101" pitchFamily="2" charset="-122"/>
              </a:rPr>
              <a:t>世上所珍爱</a:t>
            </a:r>
            <a:r>
              <a:rPr lang="en-US" altLang="zh-CN" sz="3800" dirty="0">
                <a:ea typeface="黑体" panose="02010609060101010101" pitchFamily="2" charset="-122"/>
              </a:rPr>
              <a:t> </a:t>
            </a:r>
            <a:r>
              <a:rPr lang="zh-CN" altLang="en-US" sz="3800" dirty="0">
                <a:ea typeface="黑体" panose="02010609060101010101" pitchFamily="2" charset="-122"/>
              </a:rPr>
              <a:t>我甘愿舍弃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ea typeface="黑体" panose="02010609060101010101" pitchFamily="2" charset="-122"/>
              </a:rPr>
              <a:t>披戴主完美</a:t>
            </a:r>
            <a:r>
              <a:rPr lang="en-US" altLang="zh-CN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lang="zh-CN" altLang="en-US" sz="3800" dirty="0">
                <a:ea typeface="黑体" panose="02010609060101010101" pitchFamily="2" charset="-122"/>
              </a:rPr>
              <a:t>圣善公义。</a:t>
            </a:r>
            <a:endParaRPr lang="zh-CN" altLang="en-US" sz="3800" dirty="0"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tiiiriit|6  4   Qiiuiiy| 6  5   tiiriie| 4  4  yiitiir|3 -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荣耀的救主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像祢精纯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tiiriit|6  4   Qiiuiiy|6  5   qiieiit| 5  3  eiiqiiw|1-\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愿有主美满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愿有主甘甜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更愿主荣形深印我心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333905" y="6165557"/>
            <a:ext cx="88302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2" name="文本框 13348"/>
          <p:cNvSpPr txBox="1"/>
          <p:nvPr/>
        </p:nvSpPr>
        <p:spPr>
          <a:xfrm>
            <a:off x="1207885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3" name="文本框 13348"/>
          <p:cNvSpPr txBox="1"/>
          <p:nvPr/>
        </p:nvSpPr>
        <p:spPr>
          <a:xfrm>
            <a:off x="3728418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6" name="文本框 13348"/>
          <p:cNvSpPr txBox="1"/>
          <p:nvPr/>
        </p:nvSpPr>
        <p:spPr>
          <a:xfrm>
            <a:off x="624920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7" name="文本框 13348"/>
          <p:cNvSpPr txBox="1"/>
          <p:nvPr/>
        </p:nvSpPr>
        <p:spPr>
          <a:xfrm>
            <a:off x="876948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9" name="文本框 13348"/>
          <p:cNvSpPr txBox="1"/>
          <p:nvPr/>
        </p:nvSpPr>
        <p:spPr>
          <a:xfrm>
            <a:off x="1199203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0" name="文本框 13348"/>
          <p:cNvSpPr txBox="1"/>
          <p:nvPr/>
        </p:nvSpPr>
        <p:spPr>
          <a:xfrm>
            <a:off x="3719736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1" name="文本框 13348"/>
          <p:cNvSpPr txBox="1"/>
          <p:nvPr/>
        </p:nvSpPr>
        <p:spPr>
          <a:xfrm>
            <a:off x="624052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2" name="文本框 13348"/>
          <p:cNvSpPr txBox="1"/>
          <p:nvPr/>
        </p:nvSpPr>
        <p:spPr>
          <a:xfrm>
            <a:off x="876080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3" name="文本框 13348"/>
          <p:cNvSpPr txBox="1"/>
          <p:nvPr/>
        </p:nvSpPr>
        <p:spPr>
          <a:xfrm>
            <a:off x="1199203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4" name="文本框 13348"/>
          <p:cNvSpPr txBox="1"/>
          <p:nvPr/>
        </p:nvSpPr>
        <p:spPr>
          <a:xfrm>
            <a:off x="3863246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5" name="文本框 13348"/>
          <p:cNvSpPr txBox="1"/>
          <p:nvPr/>
        </p:nvSpPr>
        <p:spPr>
          <a:xfrm>
            <a:off x="646446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6" name="文本框 13348"/>
          <p:cNvSpPr txBox="1"/>
          <p:nvPr/>
        </p:nvSpPr>
        <p:spPr>
          <a:xfrm>
            <a:off x="898474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7" name="文本框 13348"/>
          <p:cNvSpPr txBox="1"/>
          <p:nvPr/>
        </p:nvSpPr>
        <p:spPr>
          <a:xfrm>
            <a:off x="1199203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8" name="文本框 13348"/>
          <p:cNvSpPr txBox="1"/>
          <p:nvPr/>
        </p:nvSpPr>
        <p:spPr>
          <a:xfrm>
            <a:off x="3791491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9" name="文本框 13348"/>
          <p:cNvSpPr txBox="1"/>
          <p:nvPr/>
        </p:nvSpPr>
        <p:spPr>
          <a:xfrm>
            <a:off x="632095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0" name="文本框 13348"/>
          <p:cNvSpPr txBox="1"/>
          <p:nvPr/>
        </p:nvSpPr>
        <p:spPr>
          <a:xfrm>
            <a:off x="884123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03941" y="1628800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245660" y="2057475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SimpMusic Accent" panose="05060603040505090403" pitchFamily="18" charset="2"/>
              </a:rPr>
              <a:t>-</a:t>
            </a:r>
            <a:endParaRPr lang="en-US" altLang="zh-CN" sz="3200" dirty="0"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1271270" y="53975"/>
            <a:ext cx="927227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3</a:t>
            </a:r>
            <a:r>
              <a:rPr lang="en-US" altLang="zh-CN" sz="3200" dirty="0">
                <a:solidFill>
                  <a:schemeClr val="tx1"/>
                </a:solidFill>
              </a:rPr>
              <a:t>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主我愿像祢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1060616" y="1021660"/>
            <a:ext cx="10435984" cy="5712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qiieiit|5  5   yiiuiiQ|5  3   qiieiit|5  3   eiiriie| 2-</a:t>
            </a:r>
            <a:r>
              <a:rPr lang="zh-CN" altLang="en-US" sz="3800" dirty="0">
                <a:ea typeface="黑体" panose="02010609060101010101" pitchFamily="2" charset="-122"/>
              </a:rPr>
              <a:t>我深愿像主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丰富有怜悯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 </a:t>
            </a:r>
            <a:r>
              <a:rPr sz="3800" dirty="0">
                <a:ea typeface="黑体" panose="02010609060101010101" pitchFamily="2" charset="-122"/>
              </a:rPr>
              <a:t>宽恕并哀矜</a:t>
            </a:r>
            <a:r>
              <a:rPr lang="en-US" sz="3800" dirty="0">
                <a:ea typeface="黑体" panose="02010609060101010101" pitchFamily="2" charset="-122"/>
              </a:rPr>
              <a:t> </a:t>
            </a:r>
            <a:r>
              <a:rPr sz="3800" dirty="0">
                <a:ea typeface="黑体" panose="02010609060101010101" pitchFamily="2" charset="-122"/>
              </a:rPr>
              <a:t>温良慈仁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</a:rPr>
              <a:t> qiieiit|5  5   yiiuiiQ|5  3   tiiriie|2  !   Qiiuiiy|5-</a:t>
            </a:r>
            <a:br>
              <a:rPr lang="en-US" altLang="zh-CN" sz="3800" dirty="0">
                <a:latin typeface="SimpMusic Base" panose="05060603040505090403" pitchFamily="18" charset="2"/>
              </a:rPr>
            </a:br>
            <a:r>
              <a:rPr sz="3800" dirty="0">
                <a:ea typeface="黑体" panose="02010609060101010101" pitchFamily="2" charset="-122"/>
              </a:rPr>
              <a:t>提携软弱者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ea typeface="黑体" panose="02010609060101010101" pitchFamily="2" charset="-122"/>
              </a:rPr>
              <a:t>安慰忧苦心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ea typeface="黑体" panose="02010609060101010101" pitchFamily="2" charset="-122"/>
              </a:rPr>
              <a:t>殷勤去找寻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</a:rPr>
              <a:t>  </a:t>
            </a:r>
            <a:r>
              <a:rPr sz="3800" dirty="0">
                <a:ea typeface="黑体" panose="02010609060101010101" pitchFamily="2" charset="-122"/>
              </a:rPr>
              <a:t>迷路罪人</a:t>
            </a:r>
            <a:r>
              <a:rPr lang="zh-CN" altLang="en-US" sz="3800" dirty="0">
                <a:ea typeface="黑体" panose="02010609060101010101" pitchFamily="2" charset="-122"/>
              </a:rPr>
              <a:t>。</a:t>
            </a:r>
            <a:endParaRPr lang="zh-CN" altLang="en-US" sz="3800" dirty="0"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tiiiriit|6  4   Qiiuiiy| 6  5   tiiriie| 4  4  yiitiir|3 -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荣耀的救主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像祢精纯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tiiriit|6  4   Qiiuiiy|6  5   qiieiit| 5  3  eiiqiiw|1-\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愿有主美满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愿有主甘甜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更愿主荣形深印我心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333905" y="6165557"/>
            <a:ext cx="88302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2" name="文本框 13348"/>
          <p:cNvSpPr txBox="1"/>
          <p:nvPr/>
        </p:nvSpPr>
        <p:spPr>
          <a:xfrm>
            <a:off x="1207885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3" name="文本框 13348"/>
          <p:cNvSpPr txBox="1"/>
          <p:nvPr/>
        </p:nvSpPr>
        <p:spPr>
          <a:xfrm>
            <a:off x="3728418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6" name="文本框 13348"/>
          <p:cNvSpPr txBox="1"/>
          <p:nvPr/>
        </p:nvSpPr>
        <p:spPr>
          <a:xfrm>
            <a:off x="624920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7" name="文本框 13348"/>
          <p:cNvSpPr txBox="1"/>
          <p:nvPr/>
        </p:nvSpPr>
        <p:spPr>
          <a:xfrm>
            <a:off x="876948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9" name="文本框 13348"/>
          <p:cNvSpPr txBox="1"/>
          <p:nvPr/>
        </p:nvSpPr>
        <p:spPr>
          <a:xfrm>
            <a:off x="1199203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0" name="文本框 13348"/>
          <p:cNvSpPr txBox="1"/>
          <p:nvPr/>
        </p:nvSpPr>
        <p:spPr>
          <a:xfrm>
            <a:off x="3719736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1" name="文本框 13348"/>
          <p:cNvSpPr txBox="1"/>
          <p:nvPr/>
        </p:nvSpPr>
        <p:spPr>
          <a:xfrm>
            <a:off x="624052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2" name="文本框 13348"/>
          <p:cNvSpPr txBox="1"/>
          <p:nvPr/>
        </p:nvSpPr>
        <p:spPr>
          <a:xfrm>
            <a:off x="876080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3" name="文本框 13348"/>
          <p:cNvSpPr txBox="1"/>
          <p:nvPr/>
        </p:nvSpPr>
        <p:spPr>
          <a:xfrm>
            <a:off x="1199203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4" name="文本框 13348"/>
          <p:cNvSpPr txBox="1"/>
          <p:nvPr/>
        </p:nvSpPr>
        <p:spPr>
          <a:xfrm>
            <a:off x="3863246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5" name="文本框 13348"/>
          <p:cNvSpPr txBox="1"/>
          <p:nvPr/>
        </p:nvSpPr>
        <p:spPr>
          <a:xfrm>
            <a:off x="646446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6" name="文本框 13348"/>
          <p:cNvSpPr txBox="1"/>
          <p:nvPr/>
        </p:nvSpPr>
        <p:spPr>
          <a:xfrm>
            <a:off x="898474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7" name="文本框 13348"/>
          <p:cNvSpPr txBox="1"/>
          <p:nvPr/>
        </p:nvSpPr>
        <p:spPr>
          <a:xfrm>
            <a:off x="1199203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8" name="文本框 13348"/>
          <p:cNvSpPr txBox="1"/>
          <p:nvPr/>
        </p:nvSpPr>
        <p:spPr>
          <a:xfrm>
            <a:off x="3791491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9" name="文本框 13348"/>
          <p:cNvSpPr txBox="1"/>
          <p:nvPr/>
        </p:nvSpPr>
        <p:spPr>
          <a:xfrm>
            <a:off x="632095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0" name="文本框 13348"/>
          <p:cNvSpPr txBox="1"/>
          <p:nvPr/>
        </p:nvSpPr>
        <p:spPr>
          <a:xfrm>
            <a:off x="884123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03941" y="1628800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245660" y="2057475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SimpMusic Accent" panose="05060603040505090403" pitchFamily="18" charset="2"/>
              </a:rPr>
              <a:t>-</a:t>
            </a:r>
            <a:endParaRPr lang="en-US" altLang="zh-CN" sz="3200" dirty="0"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3313"/>
          <p:cNvSpPr>
            <a:spLocks noGrp="1"/>
          </p:cNvSpPr>
          <p:nvPr/>
        </p:nvSpPr>
        <p:spPr>
          <a:xfrm>
            <a:off x="1271270" y="53975"/>
            <a:ext cx="927227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3</a:t>
            </a:r>
            <a:r>
              <a:rPr lang="en-US" altLang="zh-CN" sz="3200" dirty="0">
                <a:solidFill>
                  <a:schemeClr val="tx1"/>
                </a:solidFill>
              </a:rPr>
              <a:t>/4     </a:t>
            </a:r>
            <a:r>
              <a:rPr lang="en-US" altLang="zh-CN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主我愿像祢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文本框 13317"/>
          <p:cNvSpPr txBox="1"/>
          <p:nvPr/>
        </p:nvSpPr>
        <p:spPr>
          <a:xfrm>
            <a:off x="1060616" y="1021660"/>
            <a:ext cx="10435984" cy="57003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qiieiit|5  5   yiiuiiQ|5  3   qiieiit|5  3   eiiriie| 2-</a:t>
            </a:r>
            <a:r>
              <a:rPr lang="zh-CN" altLang="en-US" sz="3800" dirty="0">
                <a:ea typeface="黑体" panose="02010609060101010101" pitchFamily="2" charset="-122"/>
              </a:rPr>
              <a:t>我深愿像主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心灵全谦逊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 </a:t>
            </a:r>
            <a:r>
              <a:rPr sz="3800" dirty="0">
                <a:ea typeface="黑体" panose="02010609060101010101" pitchFamily="2" charset="-122"/>
              </a:rPr>
              <a:t>洁净而柔顺</a:t>
            </a:r>
            <a:r>
              <a:rPr lang="en-US" sz="3800" dirty="0">
                <a:ea typeface="黑体" panose="02010609060101010101" pitchFamily="2" charset="-122"/>
              </a:rPr>
              <a:t> </a:t>
            </a:r>
            <a:r>
              <a:rPr sz="3800" dirty="0">
                <a:ea typeface="黑体" panose="02010609060101010101" pitchFamily="2" charset="-122"/>
              </a:rPr>
              <a:t>果勇容忍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;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</a:rPr>
              <a:t> qiieiit|5  5   yiiuiiQ|5  3   tiiriie|2  !   Qiiuiiy|5-</a:t>
            </a:r>
            <a:br>
              <a:rPr lang="en-US" altLang="zh-CN" sz="3800" dirty="0">
                <a:latin typeface="SimpMusic Base" panose="05060603040505090403" pitchFamily="18" charset="2"/>
              </a:rPr>
            </a:br>
            <a:r>
              <a:rPr sz="3800" dirty="0">
                <a:ea typeface="黑体" panose="02010609060101010101" pitchFamily="2" charset="-122"/>
              </a:rPr>
              <a:t>坚定而热心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ea typeface="黑体" panose="02010609060101010101" pitchFamily="2" charset="-122"/>
              </a:rPr>
              <a:t>刚正而可亲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sz="3800" dirty="0">
                <a:ea typeface="黑体" panose="02010609060101010101" pitchFamily="2" charset="-122"/>
              </a:rPr>
              <a:t>甘愿自受苦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 </a:t>
            </a:r>
            <a:r>
              <a:rPr sz="3800" dirty="0">
                <a:ea typeface="黑体" panose="02010609060101010101" pitchFamily="2" charset="-122"/>
              </a:rPr>
              <a:t>搭救他人</a:t>
            </a:r>
            <a:r>
              <a:rPr lang="zh-CN" altLang="en-US" sz="3800" dirty="0">
                <a:ea typeface="黑体" panose="02010609060101010101" pitchFamily="2" charset="-122"/>
              </a:rPr>
              <a:t>。</a:t>
            </a:r>
            <a:endParaRPr lang="zh-CN" altLang="en-US" sz="3800" dirty="0"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tiiiriit|6  4   Qiiuiiy| 6  5   tiiriie| 4  4  yiitiir|3 -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我愿像祢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荣耀的救主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像祢精纯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Base" panose="05060603040505090403" pitchFamily="18" charset="2"/>
            </a:pP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tiiriit|6  4   Qiiuiiy|6  5   qiieiit| 5  3  eiiqiiw|1-\</a:t>
            </a:r>
            <a:b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</a:rPr>
            </a:b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愿有主美满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愿有主甘甜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8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800" dirty="0">
                <a:latin typeface="黑体" panose="02010609060101010101" pitchFamily="2" charset="-122"/>
                <a:ea typeface="黑体" panose="02010609060101010101" pitchFamily="2" charset="-122"/>
              </a:rPr>
              <a:t>更愿主荣形深印我心</a:t>
            </a:r>
            <a:r>
              <a:rPr lang="en-US" altLang="zh-CN" sz="3800" dirty="0">
                <a:ea typeface="黑体" panose="02010609060101010101" pitchFamily="2" charset="-122"/>
                <a:sym typeface="+mn-ea"/>
              </a:rPr>
              <a:t>!</a:t>
            </a:r>
            <a:endParaRPr lang="zh-CN" altLang="en-US" sz="3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11333905" y="6165557"/>
            <a:ext cx="883028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2" name="文本框 13348"/>
          <p:cNvSpPr txBox="1"/>
          <p:nvPr/>
        </p:nvSpPr>
        <p:spPr>
          <a:xfrm>
            <a:off x="1207885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3" name="文本框 13348"/>
          <p:cNvSpPr txBox="1"/>
          <p:nvPr/>
        </p:nvSpPr>
        <p:spPr>
          <a:xfrm>
            <a:off x="3728418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6" name="文本框 13348"/>
          <p:cNvSpPr txBox="1"/>
          <p:nvPr/>
        </p:nvSpPr>
        <p:spPr>
          <a:xfrm>
            <a:off x="624920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7" name="文本框 13348"/>
          <p:cNvSpPr txBox="1"/>
          <p:nvPr/>
        </p:nvSpPr>
        <p:spPr>
          <a:xfrm>
            <a:off x="8769484" y="69269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9" name="文本框 13348"/>
          <p:cNvSpPr txBox="1"/>
          <p:nvPr/>
        </p:nvSpPr>
        <p:spPr>
          <a:xfrm>
            <a:off x="1199203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0" name="文本框 13348"/>
          <p:cNvSpPr txBox="1"/>
          <p:nvPr/>
        </p:nvSpPr>
        <p:spPr>
          <a:xfrm>
            <a:off x="3719736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1" name="文本框 13348"/>
          <p:cNvSpPr txBox="1"/>
          <p:nvPr/>
        </p:nvSpPr>
        <p:spPr>
          <a:xfrm>
            <a:off x="624052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2" name="文本框 13348"/>
          <p:cNvSpPr txBox="1"/>
          <p:nvPr/>
        </p:nvSpPr>
        <p:spPr>
          <a:xfrm>
            <a:off x="8760802" y="2132856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3" name="文本框 13348"/>
          <p:cNvSpPr txBox="1"/>
          <p:nvPr/>
        </p:nvSpPr>
        <p:spPr>
          <a:xfrm>
            <a:off x="1199203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4" name="文本框 13348"/>
          <p:cNvSpPr txBox="1"/>
          <p:nvPr/>
        </p:nvSpPr>
        <p:spPr>
          <a:xfrm>
            <a:off x="3863246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5" name="文本框 13348"/>
          <p:cNvSpPr txBox="1"/>
          <p:nvPr/>
        </p:nvSpPr>
        <p:spPr>
          <a:xfrm>
            <a:off x="646446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6" name="文本框 13348"/>
          <p:cNvSpPr txBox="1"/>
          <p:nvPr/>
        </p:nvSpPr>
        <p:spPr>
          <a:xfrm>
            <a:off x="8984749" y="361515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7" name="文本框 13348"/>
          <p:cNvSpPr txBox="1"/>
          <p:nvPr/>
        </p:nvSpPr>
        <p:spPr>
          <a:xfrm>
            <a:off x="1199203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8" name="文本框 13348"/>
          <p:cNvSpPr txBox="1"/>
          <p:nvPr/>
        </p:nvSpPr>
        <p:spPr>
          <a:xfrm>
            <a:off x="3791491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19" name="文本框 13348"/>
          <p:cNvSpPr txBox="1"/>
          <p:nvPr/>
        </p:nvSpPr>
        <p:spPr>
          <a:xfrm>
            <a:off x="632095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0" name="文本框 13348"/>
          <p:cNvSpPr txBox="1"/>
          <p:nvPr/>
        </p:nvSpPr>
        <p:spPr>
          <a:xfrm>
            <a:off x="8841239" y="5055314"/>
            <a:ext cx="1503486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dirty="0" err="1">
                <a:latin typeface="SimpMusic Accent" panose="05060603040505090403" pitchFamily="18" charset="2"/>
              </a:rPr>
              <a:t>zcccccecccccZ</a:t>
            </a:r>
            <a:endParaRPr lang="zh-CN" altLang="en-US" dirty="0">
              <a:latin typeface="SimpMusic Accent" panose="05060603040505090403" pitchFamily="18" charset="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03941" y="1628800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245660" y="2057475"/>
            <a:ext cx="3873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3200" dirty="0">
                <a:latin typeface="SimpMusic Accent" panose="05060603040505090403" pitchFamily="18" charset="2"/>
              </a:rPr>
              <a:t>-</a:t>
            </a:r>
            <a:endParaRPr lang="en-US" altLang="zh-CN" sz="3200" dirty="0">
              <a:latin typeface="SimpMusic Accent" panose="05060603040505090403" pitchFamily="18" charset="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我知救赎主活着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10185" y="1166495"/>
            <a:ext cx="1186561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59 e   QiiiQ   uiiiy | 59 r   e    e   wiiie | 4  -  r  w   tiiir | 3 -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知 道 救 赎 主 永  活      着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必 再  来        掌 管 万  有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 59 e   QiiiQ   uiiiy | 59 r   e    e   eiiie | 2  -  w  t   uiiiy | 5 - p|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也  知 祂 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将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永 生 赐  给      我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 典 权  柄         皆 操 祂  手。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@ - Wiiu   yiiiu| Qoig  5 p  t  Lriiit | @ - Wiiu   yiiiu| ! - p|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我 救 主 活 着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必 再  来      掌 管 万 有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# - EiiW   Qiiiu| uoih   6 9 y   uiiiQ| 5 - tiiQ   WoiA| ! - -\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祂 赐 我 永      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 典 权 柄      皆 操 祂 手。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7835" y="738505"/>
            <a:ext cx="678688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67835" y="2101850"/>
            <a:ext cx="6786880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99920" y="339344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99920" y="468503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84055" y="4672965"/>
            <a:ext cx="77851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5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我知救赎主活着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10185" y="1166495"/>
            <a:ext cx="1186561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59 e   QiiiQ   uiiiy | 59 r   e    e   wiiie | 4  -  r  w   tiiir | 3 -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知 祂 应 许 永 不  落      空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的 话  语        永 不 废  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 59 e   QiiiQ   uiiiy | 59 r   e    e   eiiie | 2  -  w  t   uiiiy | 5 - p|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虽  残 酷 死 亡 向 我  进      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灵 终  必        与 主 相  聚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@ - Wiiu   yiiiu| Qoig  5 p  t  Lriiit | @ - Wiiu   yiiiu| ! - p|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我 救 主 活 着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必 再  来      掌 管 万 有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# - EiiW   Qiiiu| uoih   6 9 y   uiiiQ| 5 - tiiQ   WoiA| ! - -\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祂 赐 我 永      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 典 权 柄      皆 操 祂 手。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7835" y="738505"/>
            <a:ext cx="678688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67835" y="2101850"/>
            <a:ext cx="6786880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99920" y="339344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99920" y="468503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84055" y="4672965"/>
            <a:ext cx="77851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5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我知救赎主活着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10185" y="1166495"/>
            <a:ext cx="1186561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59 e   QiiiQ   uiiiy | 59 r   e    e   wiiie | 4  -  r  w   tiiir | 3 -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知 祂 为 我 预 备  美      地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将 住  在        祂 的 居  所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| 59 e   QiiiQ   uiiiy | 59 r   e    e   eiiie | 2  -  w  t   uiiiy | 5 - p|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 祂 照 顾 何 等 福      气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必 再  来         为 要 接  我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@ - Wiiu   yiiiu| Qoig  5 p  t  Lriiit | @ - Wiiu   yiiiu| ! - p|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我 救 主 活 着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必 再  来      掌 管 万 有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Lriiit| # - EiiW   Qiiiu| uoih   6 9 y   uiiiQ| 5 - tiiQ   WoiA| ! - -\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深 知 道      祂 赐 我 永      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 典 权 柄      皆 操 祂 手。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67835" y="738505"/>
            <a:ext cx="678688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67835" y="2101850"/>
            <a:ext cx="6786880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899920" y="339344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99920" y="4685030"/>
            <a:ext cx="9389745" cy="5651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84055" y="4672965"/>
            <a:ext cx="77851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5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8229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E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 沙仑玫瑰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20395" y="1424305"/>
            <a:ext cx="11790680" cy="4749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39 w    qiiiw| 3   5 -| 69 t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-| 29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49  t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稣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沙 仑 玫 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 我 心 开 放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显 出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真  理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美</a:t>
            </a:r>
            <a:endParaRPr lang="en-US" altLang="zh-CN" sz="36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uiiiy| 5 -  4| 3 -  -| 39   w  qiiiiw| 39  r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- 7| 6 -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丽 圣 洁   芬 芳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无 论 何 往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主 香 气  播  扬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!  7  6|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y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tiiie| qiiir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2| 1 -  - | 5   5  - | 5  -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   万 人 都 知 道 神 慈 爱 无 疆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稣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沙 仑</a:t>
            </a:r>
            <a:endParaRPr lang="en-US" altLang="zh-CN" sz="36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5  - | 5  -  0 | !   7   6| 59 y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tiiie| qiiiir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2| 1 -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玫 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    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    在 我 心 中 显 出  慈 爱 光 辉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2475" y="3327400"/>
            <a:ext cx="10107930" cy="478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9165" y="4458970"/>
            <a:ext cx="550481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1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58229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E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耶稣 沙仑玫瑰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620395" y="1424305"/>
            <a:ext cx="11790680" cy="4749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39 w    qiiiw| 3   5 -| 69 t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3 -  -| 29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4 9 t 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稣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沙 仑 玫 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 治 病 膏 油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慈 悲 的  主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今</a:t>
            </a:r>
            <a:endParaRPr lang="en-US" altLang="zh-CN" sz="36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uiiiy| 5 -  4| 3 -  -| 39   w  qiiiiw| 39  r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- 7| 6 - -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 医 治   拯 救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困  倦 负 重 者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 着 自 由  释  放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pitchFamily="18" charset="2"/>
                <a:sym typeface="+mn-ea"/>
              </a:rPr>
              <a:t> !  7  6|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59 y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tiiie| qiiir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2| 1 -  - | 5   5  - | 5  -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    赐 给 需 要 者 健 康 与 盼 望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稣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沙 仑</a:t>
            </a:r>
            <a:endParaRPr lang="en-US" altLang="zh-CN" sz="3600" b="1" dirty="0">
              <a:solidFill>
                <a:schemeClr val="tx1"/>
              </a:solidFill>
              <a:ea typeface="黑体" panose="02010609060101010101" pitchFamily="2" charset="-122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  5  - | 5  -  0 | !   7   6| 59 y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tiiie| qiiiir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  2| 1 -  -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玫 瑰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    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    在 我 心 中 显 出  慈 爱 光 辉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52475" y="3327400"/>
            <a:ext cx="10107930" cy="478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              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9165" y="4458970"/>
            <a:ext cx="550481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1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</a:t>
            </a:r>
            <a:endParaRPr lang="en-US" altLang="zh-CN" sz="28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53975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4/4</a:t>
            </a:r>
            <a:r>
              <a:rPr lang="en-US" altLang="zh-CN" sz="30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念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38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昼  夜 常 思 念 祢 的  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 能 测 长 阔 与 高  深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处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肯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体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座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竟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子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受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寒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 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  善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75420" y="450024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90000"/>
              </a:lnSpc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75420" y="256286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46440" y="232283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346440" y="4260215"/>
            <a:ext cx="2585720" cy="478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61620" y="1209040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|  3 9  w     qiiiiiU  |  1   -   1  |  1 9  w     qiiiiY  |  %   -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惟   时   刻   需 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  主          恩          深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|  2 9  e     wiiiiiT  |  3   -   1  |  &amp; 9  q     UiiiiY  |  %   -  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谁    有   柔   声   似 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足    慰          我          心。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|  3 9  q     riiiiie  |  3     2   -  |  2 9  q   eiiiiw  | 2     1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真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 时  刻  我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|  1 9  w      qiiiiiiY  |  %     1      2  |  3 9  q    2  |  1   - 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    主   随    时    施    恩   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来         就    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55585" y="4398010"/>
            <a:ext cx="17633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94525" y="738505"/>
            <a:ext cx="39014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94525" y="1958340"/>
            <a:ext cx="40767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61620" y="1209040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|  3 9  w     qiiiiiU  |  1   -   1  |  1 9  w     qiiiiY  |  %   -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惟   时   刻   需 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与    我          亲          近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|  2 9  e     wiiiiiT  |  3   -   1  |  &amp; 9  q     UiiiiY  |  %   -  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魔    鬼   若   来   试    探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   我          得          胜。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|  3 9  q     riiiiie  |  3     2   -  |  2 9  q   eiiiiw  | 2     1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真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 时  刻  我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|  1 9  w      qiiiiiiY  |  %     1      2  |  3 9  q    2  |  1   - 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    主   随    时    施    恩   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来         就    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94525" y="738505"/>
            <a:ext cx="39014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94525" y="1958340"/>
            <a:ext cx="40767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55585" y="4398010"/>
            <a:ext cx="17633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61620" y="1209040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|  3 9  w     qiiiiiU  |  1   -   1  |  1 9  w     qiiiiY  |  %   -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惟   时   刻   需 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或    忧          或          乐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|  2 9  e     wiiiiiT  |  3   -   1  |  &amp; 9  q     UiiiiY  |  %   -  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 若   不   来   同    居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就          枉          活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|  3 9  q     riiiiie  |  3     2   -  |  2 9  q   eiiiiw  | 2     1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真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 时  刻  我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|  1 9  w      qiiiiiiY  |  %     1      2  |  3 9  q    2  |  1   - 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    主   随    时    施    恩   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来         就    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55585" y="4398010"/>
            <a:ext cx="17633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94525" y="738505"/>
            <a:ext cx="39014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94525" y="1958340"/>
            <a:ext cx="40767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36703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需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261620" y="1209040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|  3 9  w     qiiiiiU  |  1   -   1  |  1 9  w     qiiiiY  |  %   - 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惟   时   刻   需 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赐    我          恩          言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|  2 9  e     wiiiiiT  |  3   -   1  |  &amp; 9  q     UiiiiY  |  %   -  | 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  主   宝   贵   应    许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与    我          成          全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  |  3 9  q     riiiiie  |  3     2   -  |  2 9  q   eiiiiw  | 2     1 |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真 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每  时  刻  我   需   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|  1 9  w      qiiiiiiY  |  %     1      2  |  3 9  q    2  |  1   -  \</a:t>
            </a:r>
            <a:b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    主   随    时    施    恩   惠</a:t>
            </a:r>
            <a:r>
              <a:rPr lang="en-US" altLang="zh-CN" sz="38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lang="en-US" altLang="zh-CN" sz="38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 来         就    你</a:t>
            </a:r>
            <a:r>
              <a:rPr lang="en-US" altLang="zh-CN" sz="38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8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855585" y="4398010"/>
            <a:ext cx="176339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994525" y="738505"/>
            <a:ext cx="39014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94525" y="1958340"/>
            <a:ext cx="40767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6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港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138430" y="1166495"/>
            <a:ext cx="11981815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39 e   3   39 w   1| 19 Y   1   % -  %| 19 q   1   1   2   3| 2 - - 2 -|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灵 惶 惶 然 如 漂 流 大 海 中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 重 担 紧 压 住 我 心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- 1 -|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忽 听 见 慈 声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说 道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你 来 就 我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就 进 安 稳 的 港 口。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1| 49 r   4   4 - riiir| 39 e   3   3 - eiiw| 19  q    1   1  2  3| 2--2-|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将 我 灵 魂  抛 锚 安 稳 港 口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决     不  再  四 处    漂 流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 途 中 狂 风 暴 浪 无 奈 我 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耶 稣 是 我 避 难 所。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51745" y="738505"/>
            <a:ext cx="143510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51745" y="2030095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745" y="4685030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8730" y="3321685"/>
            <a:ext cx="5631180" cy="694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6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港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138430" y="1166495"/>
            <a:ext cx="11981815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39 e   3   39 w   1| 19 Y   1   % -  %| 19 q   1   1   2   3| 2 - - 2 -|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愿 将 自 己 投 靠 祂 怀 抱 里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用 信 心 紧 紧 抓 住 祂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- 1 -|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心 安 灵 静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 锁 链 都 脱 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那 安 稳 港 口 就 是 主</a:t>
            </a:r>
            <a:r>
              <a:rPr lang="en-US" altLang="zh-CN" sz="34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1| 49 r   4   4 - riiir| 39 e   3   3 - eiiw| 19  q    1   1  2  3| 2--2-|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将 我 灵 魂  抛 锚 安 稳 港 口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决     不  再  四 处    漂 流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 途 中 狂 风 暴 浪 无 奈 我 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耶 稣 是 我 避 难 所。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51745" y="738505"/>
            <a:ext cx="143510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51745" y="2030095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745" y="4685030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8730" y="3321685"/>
            <a:ext cx="5631180" cy="694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6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港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138430" y="1166495"/>
            <a:ext cx="11981815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39 e   3   39 w   1| 19 Y   1   % -  %| 19 q   1   1   2   3| 2 - - 2 -|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灵 要 歌 唱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耶 稣 医 治 我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 故 事 虽 旧 而 犹 新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- 1 -|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谁 愿 意 就 主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必 为 你 舵 手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领 你 进 那 安 稳 港 口</a:t>
            </a:r>
            <a:r>
              <a:rPr lang="zh-CN" altLang="en-US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1| 49 r   4   4 - riiir| 39 e   3   3 - eiiw| 19  q    1   1  2  3| 2--2-|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将 我 灵 魂  抛 锚 安 稳 港 口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决     不  再  四 处    漂 流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 途 中 狂 风 暴 浪 无 奈 我 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耶 稣 是 我 避 难 所。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51745" y="738505"/>
            <a:ext cx="143510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51745" y="2030095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745" y="4685030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8730" y="3321685"/>
            <a:ext cx="5631180" cy="694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9527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A   6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稳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港</a:t>
            </a:r>
            <a:r>
              <a:rPr lang="en-US"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4000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口</a:t>
            </a:r>
            <a:endParaRPr sz="4000"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138430" y="1166495"/>
            <a:ext cx="11981815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%| 39 e   3   39 w   1| 19 Y   1   % -  %| 19 q   1   1   2   3| 2 - - 2 -|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朋 友 请 你 来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耶 稣 在 等 你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有 权 能 愿 保 护 你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- 1 -|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 你 把 你 灵 抛 锚 安 稳 港 口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赞 美 说</a:t>
            </a:r>
            <a:r>
              <a:rPr lang="en-US" altLang="zh-CN" sz="3200" dirty="0">
                <a:ea typeface="黑体" panose="02010609060101010101" pitchFamily="2" charset="-122"/>
                <a:sym typeface="+mn-ea"/>
              </a:rPr>
              <a:t>: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 爱 主 救 我。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1| 49 r   4   4 - riiir| 39 e   3   3 - eiiw| 19  q    1   1  2  3| 2--2-|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将 我 灵 魂  抛 锚 安 稳 港 口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决     不  再  四 处    漂 流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4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%| 39 e   3   39 w   1| 19 Y   1   % -  %| 19 q   1   3- wiiiw| 1 - - 1 -</a:t>
            </a:r>
            <a: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br>
              <a:rPr lang="en-US" altLang="zh-CN" sz="34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海 途 中 狂 风 暴 浪 无 奈 我 何</a:t>
            </a:r>
            <a:r>
              <a:rPr lang="en-US" altLang="zh-CN" sz="34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4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耶 稣 是 我 避 难 所。</a:t>
            </a:r>
            <a:endParaRPr lang="en-US" altLang="zh-CN" sz="34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51745" y="738505"/>
            <a:ext cx="1435100" cy="6076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51745" y="2030095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151745" y="4685030"/>
            <a:ext cx="1435100" cy="650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48730" y="3336290"/>
            <a:ext cx="5631180" cy="694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40000"/>
              </a:lnSpc>
            </a:pPr>
            <a:r>
              <a:rPr lang="en-US" altLang="zh-CN" sz="12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zcccccZ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53975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4/4</a:t>
            </a:r>
            <a:r>
              <a:rPr lang="en-US" altLang="zh-CN" sz="30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念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38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 的  爱 如 筵 席 气 味  香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让  我 蒙 恩 人 来 饱  尝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十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代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亡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被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咒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诅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出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孽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宝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洗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如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雪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差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遣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训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诲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行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事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蒙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悦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 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  善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75420" y="450024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90000"/>
              </a:lnSpc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75420" y="256286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46440" y="232283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346440" y="4260215"/>
            <a:ext cx="2585720" cy="478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60680" y="-53975"/>
            <a:ext cx="100622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0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  4/4</a:t>
            </a:r>
            <a:r>
              <a:rPr lang="en-US" altLang="zh-CN" sz="3000" b="1" dirty="0">
                <a:solidFill>
                  <a:schemeClr val="tx1"/>
                </a:solidFill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想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念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主</a:t>
            </a:r>
            <a:r>
              <a:rPr lang="en-US"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sz="40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3040" y="963295"/>
            <a:ext cx="11941175" cy="5438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7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昼  夜 常 羡 慕 祢 的   家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  天 为 圣 徒 备 安  宅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4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黄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街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碧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乐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涯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痛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苦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流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眼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泪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得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量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变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更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围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成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浪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| 6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4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e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9 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 t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 u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  爱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脚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比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 满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意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5000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1 9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9  Y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w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iii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-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30000"/>
              </a:spcBef>
              <a:spcAft>
                <a:spcPct val="30000"/>
              </a:spcAft>
              <a:buFont typeface="SimpMusic Base" panose="05060603040505090403" pitchFamily="18" charset="2"/>
              <a:buChar char=" "/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底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尽  善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耶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喜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住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祢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怀</a:t>
            </a:r>
            <a:r>
              <a:rPr lang="en-US"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里。</a:t>
            </a:r>
            <a:endParaRPr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075420" y="4500245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90000"/>
              </a:lnSpc>
            </a:pPr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75420" y="2562860"/>
            <a:ext cx="1831340" cy="4883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sz="32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L</a:t>
            </a:r>
            <a:endParaRPr lang="zh-CN" altLang="en-US" sz="32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346440" y="2322830"/>
            <a:ext cx="25857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346440" y="4260215"/>
            <a:ext cx="2585720" cy="478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7185" y="960755"/>
            <a:ext cx="11876405" cy="5273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色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蓝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人 生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的 路 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香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漫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5   1  | ^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2 - |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雨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常 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无 痛 苦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安 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虞。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 qiie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toif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19|1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生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力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路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 光 亮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作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工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息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4   4  |L4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5 -|5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|Tie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1 - \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试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炼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勗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赖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体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谅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不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爱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1490" y="-27305"/>
            <a:ext cx="1071245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2" charset="-122"/>
              </a:rPr>
              <a:t>1=</a:t>
            </a:r>
            <a:r>
              <a:rPr lang="en-US" altLang="zh-CN" sz="4000" dirty="0">
                <a:latin typeface="SimpMusic Base" panose="05060603040505090403" pitchFamily="18" charset="2"/>
                <a:ea typeface="宋体" panose="02010600030101010101" pitchFamily="2" charset="-122"/>
              </a:rPr>
              <a:t>:</a:t>
            </a:r>
            <a:r>
              <a:rPr lang="en-US" altLang="zh-CN" sz="3200" dirty="0">
                <a:ea typeface="黑体" panose="02010609060101010101" pitchFamily="2" charset="-122"/>
              </a:rPr>
              <a:t>A  4/4                         </a:t>
            </a:r>
            <a:r>
              <a:rPr lang="zh-CN" altLang="en-US" sz="4000" b="1" dirty="0">
                <a:ea typeface="黑体" panose="02010609060101010101" pitchFamily="2" charset="-122"/>
              </a:rPr>
              <a:t>神未曾应许天色常蓝</a:t>
            </a:r>
            <a:r>
              <a:rPr lang="zh-CN" altLang="en-US" sz="4000" dirty="0">
                <a:ea typeface="黑体" panose="02010609060101010101" pitchFamily="2" charset="-122"/>
              </a:rPr>
              <a:t> </a:t>
            </a:r>
            <a:endParaRPr lang="en-US" altLang="zh-CN" sz="1800" dirty="0"/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7678152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262581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8470240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490855" y="3281045"/>
            <a:ext cx="148272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19755" y="152273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119755" y="2886075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335020" y="424942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7185" y="960755"/>
            <a:ext cx="11876405" cy="5273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我 们 不 遇    苦 难 和 试 探   懊 恼 忧 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5   1  | ^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2 - |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我 们 不 负    许 多 的 重 担   许 多 事 务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。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e   19|1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3-|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力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 光 亮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作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工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息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4   4  |L4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5 -|5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|Tie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1 - \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试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炼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勗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赖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体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谅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7678152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262581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8470240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490855" y="3281045"/>
            <a:ext cx="148272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788400" y="1666240"/>
            <a:ext cx="479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、</a:t>
            </a:r>
            <a:endParaRPr lang="zh-CN" altLang="en-US" sz="2400" b="1"/>
          </a:p>
        </p:txBody>
      </p:sp>
      <p:sp>
        <p:nvSpPr>
          <p:cNvPr id="8" name="文本框 7"/>
          <p:cNvSpPr txBox="1"/>
          <p:nvPr/>
        </p:nvSpPr>
        <p:spPr>
          <a:xfrm>
            <a:off x="10151745" y="1666240"/>
            <a:ext cx="479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、</a:t>
            </a:r>
            <a:endParaRPr lang="zh-CN" altLang="en-US" sz="2400" b="1"/>
          </a:p>
        </p:txBody>
      </p:sp>
      <p:sp>
        <p:nvSpPr>
          <p:cNvPr id="9" name="文本框 8"/>
          <p:cNvSpPr txBox="1"/>
          <p:nvPr/>
        </p:nvSpPr>
        <p:spPr>
          <a:xfrm>
            <a:off x="8860155" y="3029585"/>
            <a:ext cx="479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/>
              <a:t>、</a:t>
            </a:r>
            <a:endParaRPr lang="zh-CN" altLang="en-US" sz="2400" b="1"/>
          </a:p>
        </p:txBody>
      </p:sp>
      <p:sp>
        <p:nvSpPr>
          <p:cNvPr id="10" name="文本框 9"/>
          <p:cNvSpPr txBox="1"/>
          <p:nvPr/>
        </p:nvSpPr>
        <p:spPr>
          <a:xfrm>
            <a:off x="3119755" y="2886075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19755" y="152273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335020" y="424942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91490" y="-27305"/>
            <a:ext cx="10712450" cy="1143000"/>
          </a:xfrm>
        </p:spPr>
        <p:txBody>
          <a:bodyPr>
            <a:normAutofit/>
          </a:bodyPr>
          <a:p>
            <a:pPr algn="l"/>
            <a:r>
              <a:rPr lang="zh-CN" altLang="en-US" sz="3200" dirty="0">
                <a:ea typeface="黑体" panose="02010609060101010101" pitchFamily="2" charset="-122"/>
              </a:rPr>
              <a:t>1=</a:t>
            </a:r>
            <a:r>
              <a:rPr lang="en-US" altLang="zh-CN" sz="4000" dirty="0">
                <a:latin typeface="SimpMusic Base" panose="05060603040505090403" pitchFamily="18" charset="2"/>
                <a:ea typeface="宋体" panose="02010600030101010101" pitchFamily="2" charset="-122"/>
              </a:rPr>
              <a:t>:</a:t>
            </a:r>
            <a:r>
              <a:rPr lang="en-US" altLang="zh-CN" sz="3200" dirty="0">
                <a:ea typeface="黑体" panose="02010609060101010101" pitchFamily="2" charset="-122"/>
              </a:rPr>
              <a:t>A  4/4                         </a:t>
            </a:r>
            <a:r>
              <a:rPr lang="zh-CN" altLang="en-US" sz="4000" b="1" dirty="0">
                <a:ea typeface="黑体" panose="02010609060101010101" pitchFamily="2" charset="-122"/>
              </a:rPr>
              <a:t>神未曾应许天色常蓝</a:t>
            </a:r>
            <a:r>
              <a:rPr lang="zh-CN" altLang="en-US" sz="4000" dirty="0">
                <a:ea typeface="黑体" panose="02010609060101010101" pitchFamily="2" charset="-122"/>
              </a:rPr>
              <a:t> </a:t>
            </a:r>
            <a:endParaRPr lang="en-US" altLang="zh-CN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337185" y="960755"/>
            <a:ext cx="11876405" cy="5273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前 途 尽 是    平 坦 的 大 路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任 意 驱 驰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qois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e   39|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3 -|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rois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5   1  | ^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</a:rPr>
              <a:t>Uoia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2 - |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没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拒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汪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洋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一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片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没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大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阻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高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云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</a:rPr>
              <a:t>天。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qiie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toif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e   19|1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3-|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woia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U   29| 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eois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1 - |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神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却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应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许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生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力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行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路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 光 亮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作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工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息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  <a:p>
            <a:pPr>
              <a:lnSpc>
                <a:spcPct val="100000"/>
              </a:lnSpc>
              <a:spcBef>
                <a:spcPct val="1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eiiie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4   4  |L4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roif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5 -|5 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riiie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woa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UiY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|Tie </a:t>
            </a:r>
            <a:r>
              <a:rPr lang="en-US" altLang="zh-CN" sz="3600" dirty="0" err="1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woG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1 - \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试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炼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得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恩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勗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危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难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有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赖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无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限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体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谅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不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死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的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zh-CN" altLang="en-US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爱。</a:t>
            </a:r>
            <a:endParaRPr lang="zh-CN" altLang="en-US" sz="3600" dirty="0">
              <a:latin typeface="SimpMusic Base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3" name="文本框 2"/>
          <p:cNvSpPr txBox="1"/>
          <p:nvPr/>
        </p:nvSpPr>
        <p:spPr>
          <a:xfrm>
            <a:off x="7678152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262581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8470240" y="4697576"/>
            <a:ext cx="93610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zccccZ</a:t>
            </a:r>
            <a:endParaRPr lang="zh-CN" altLang="en-US" sz="2400" dirty="0"/>
          </a:p>
        </p:txBody>
      </p:sp>
      <p:sp>
        <p:nvSpPr>
          <p:cNvPr id="2" name="文本框 1"/>
          <p:cNvSpPr txBox="1"/>
          <p:nvPr/>
        </p:nvSpPr>
        <p:spPr>
          <a:xfrm>
            <a:off x="490855" y="3281045"/>
            <a:ext cx="148272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zcccZ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19755" y="152273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35020" y="4249420"/>
            <a:ext cx="51498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91490" y="-27305"/>
            <a:ext cx="10712450" cy="1143000"/>
          </a:xfrm>
        </p:spPr>
        <p:txBody>
          <a:bodyPr>
            <a:normAutofit/>
          </a:bodyPr>
          <a:lstStyle/>
          <a:p>
            <a:pPr algn="l"/>
            <a:r>
              <a:rPr lang="zh-CN" altLang="en-US" sz="3200" dirty="0">
                <a:ea typeface="黑体" panose="02010609060101010101" pitchFamily="2" charset="-122"/>
              </a:rPr>
              <a:t>1=</a:t>
            </a:r>
            <a:r>
              <a:rPr lang="en-US" altLang="zh-CN" sz="4000" dirty="0">
                <a:latin typeface="SimpMusic Base" panose="05060603040505090403" pitchFamily="18" charset="2"/>
                <a:ea typeface="宋体" panose="02010600030101010101" pitchFamily="2" charset="-122"/>
              </a:rPr>
              <a:t>:</a:t>
            </a:r>
            <a:r>
              <a:rPr lang="en-US" altLang="zh-CN" sz="3200" dirty="0">
                <a:ea typeface="黑体" panose="02010609060101010101" pitchFamily="2" charset="-122"/>
              </a:rPr>
              <a:t>A  4/4                         </a:t>
            </a:r>
            <a:r>
              <a:rPr lang="zh-CN" altLang="en-US" sz="4000" b="1" dirty="0">
                <a:ea typeface="黑体" panose="02010609060101010101" pitchFamily="2" charset="-122"/>
              </a:rPr>
              <a:t>神未曾应许天色常蓝</a:t>
            </a:r>
            <a:r>
              <a:rPr lang="zh-CN" altLang="en-US" sz="4000" dirty="0">
                <a:ea typeface="黑体" panose="02010609060101010101" pitchFamily="2" charset="-122"/>
              </a:rPr>
              <a:t> </a:t>
            </a:r>
            <a:endParaRPr lang="en-US" altLang="zh-CN" sz="1800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31601</Words>
  <Application>WPS 演示</Application>
  <PresentationFormat>宽屏</PresentationFormat>
  <Paragraphs>979</Paragraphs>
  <Slides>47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47</vt:i4>
      </vt:variant>
    </vt:vector>
  </HeadingPairs>
  <TitlesOfParts>
    <vt:vector size="59" baseType="lpstr">
      <vt:lpstr>Arial</vt:lpstr>
      <vt:lpstr>宋体</vt:lpstr>
      <vt:lpstr>Wingdings</vt:lpstr>
      <vt:lpstr>黑体</vt:lpstr>
      <vt:lpstr>Times New Roman</vt:lpstr>
      <vt:lpstr>SimpMusic Base</vt:lpstr>
      <vt:lpstr>SimpMusic Accent</vt:lpstr>
      <vt:lpstr>SimpMusic Base</vt:lpstr>
      <vt:lpstr>微软雅黑</vt:lpstr>
      <vt:lpstr>Calibri</vt:lpstr>
      <vt:lpstr>Arial Unicode MS</vt:lpstr>
      <vt:lpstr>Office Theme</vt:lpstr>
      <vt:lpstr>PowerPoint 演示文稿</vt:lpstr>
      <vt:lpstr>PowerPoint 演示文稿</vt:lpstr>
      <vt:lpstr>PowerPoint 演示文稿</vt:lpstr>
      <vt:lpstr>1=F  4/4                               想    念    主    爱           </vt:lpstr>
      <vt:lpstr>1=F  4/4                               想    念    主    爱           </vt:lpstr>
      <vt:lpstr>1=F  4/4                               想    念    主    爱           </vt:lpstr>
      <vt:lpstr>1=:A  4/4                         神未曾应许天色常蓝 </vt:lpstr>
      <vt:lpstr>1=:A  4/4                         神未曾应许天色常蓝 </vt:lpstr>
      <vt:lpstr>1=:A  4/4                         神未曾应许天色常蓝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1=bE  9/4           凭 祢 意 行     </vt:lpstr>
      <vt:lpstr>1=bE  9/4           凭 祢 意 行     </vt:lpstr>
      <vt:lpstr>1=bE  9/4           凭 祢 意 行     </vt:lpstr>
      <vt:lpstr>1=bE  9/4           凭 祢 意 行     </vt:lpstr>
      <vt:lpstr>1=F  6/8                            仿佛当年在加利利海滨           </vt:lpstr>
      <vt:lpstr>1=F  6/8                            仿佛当年在加利利海滨           </vt:lpstr>
      <vt:lpstr>1=F  6/8                            仿佛当年在加利利海滨           </vt:lpstr>
      <vt:lpstr>1=F  6/8                            仿佛当年在加利利海滨           </vt:lpstr>
      <vt:lpstr>PowerPoint 演示文稿</vt:lpstr>
      <vt:lpstr>PowerPoint 演示文稿</vt:lpstr>
      <vt:lpstr>PowerPoint 演示文稿</vt:lpstr>
      <vt:lpstr>PowerPoint 演示文稿</vt:lpstr>
      <vt:lpstr>1=bB  4/4                                 更  加  甘  甜           </vt:lpstr>
      <vt:lpstr>1=bB  4/4                                 更  加  甘  甜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1051</cp:revision>
  <cp:lastPrinted>2023-10-20T16:25:00Z</cp:lastPrinted>
  <dcterms:created xsi:type="dcterms:W3CDTF">2015-03-20T02:56:00Z</dcterms:created>
  <dcterms:modified xsi:type="dcterms:W3CDTF">2024-08-19T16:13:24Z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