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1"/>
  </p:handoutMasterIdLst>
  <p:sldIdLst>
    <p:sldId id="6196" r:id="rId3"/>
    <p:sldId id="6251" r:id="rId5"/>
    <p:sldId id="6252" r:id="rId6"/>
    <p:sldId id="6253" r:id="rId7"/>
    <p:sldId id="6254" r:id="rId8"/>
    <p:sldId id="6255" r:id="rId9"/>
    <p:sldId id="6256" r:id="rId10"/>
    <p:sldId id="6257" r:id="rId11"/>
    <p:sldId id="6258" r:id="rId12"/>
    <p:sldId id="6259" r:id="rId13"/>
    <p:sldId id="6260" r:id="rId14"/>
    <p:sldId id="6261" r:id="rId15"/>
    <p:sldId id="6262" r:id="rId16"/>
    <p:sldId id="6263" r:id="rId17"/>
    <p:sldId id="6264" r:id="rId18"/>
    <p:sldId id="6265" r:id="rId19"/>
    <p:sldId id="6266" r:id="rId20"/>
    <p:sldId id="6267" r:id="rId21"/>
    <p:sldId id="6268" r:id="rId22"/>
    <p:sldId id="6269" r:id="rId23"/>
    <p:sldId id="6270" r:id="rId24"/>
    <p:sldId id="6271" r:id="rId25"/>
    <p:sldId id="6272" r:id="rId26"/>
    <p:sldId id="6273" r:id="rId27"/>
    <p:sldId id="6274" r:id="rId28"/>
    <p:sldId id="6275" r:id="rId29"/>
    <p:sldId id="6276" r:id="rId30"/>
    <p:sldId id="6277" r:id="rId31"/>
    <p:sldId id="6278" r:id="rId32"/>
    <p:sldId id="6279" r:id="rId33"/>
    <p:sldId id="6280" r:id="rId34"/>
    <p:sldId id="6281" r:id="rId35"/>
    <p:sldId id="6282" r:id="rId36"/>
    <p:sldId id="6283" r:id="rId37"/>
    <p:sldId id="6284" r:id="rId38"/>
    <p:sldId id="6285" r:id="rId39"/>
    <p:sldId id="6286" r:id="rId40"/>
    <p:sldId id="6287" r:id="rId41"/>
    <p:sldId id="6288" r:id="rId42"/>
    <p:sldId id="6289" r:id="rId43"/>
    <p:sldId id="6290" r:id="rId44"/>
    <p:sldId id="6291" r:id="rId45"/>
    <p:sldId id="6292" r:id="rId46"/>
    <p:sldId id="6293" r:id="rId47"/>
    <p:sldId id="6294" r:id="rId48"/>
    <p:sldId id="6295" r:id="rId49"/>
    <p:sldId id="6296" r:id="rId50"/>
  </p:sldIdLst>
  <p:sldSz cx="12192000" cy="6858000"/>
  <p:notesSz cx="7103745" cy="10234295"/>
  <p:custDataLst>
    <p:tags r:id="rId5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2" autoAdjust="0"/>
    <p:restoredTop sz="84156"/>
  </p:normalViewPr>
  <p:slideViewPr>
    <p:cSldViewPr showGuides="1">
      <p:cViewPr>
        <p:scale>
          <a:sx n="75" d="100"/>
          <a:sy n="75" d="100"/>
        </p:scale>
        <p:origin x="1284" y="436"/>
      </p:cViewPr>
      <p:guideLst>
        <p:guide orient="horz" pos="2136"/>
        <p:guide pos="38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6" Type="http://schemas.openxmlformats.org/officeDocument/2006/relationships/tags" Target="tags/tag48.xml"/><Relationship Id="rId55" Type="http://schemas.openxmlformats.org/officeDocument/2006/relationships/commentAuthors" Target="commentAuthors.xml"/><Relationship Id="rId54" Type="http://schemas.openxmlformats.org/officeDocument/2006/relationships/tableStyles" Target="tableStyles.xml"/><Relationship Id="rId53" Type="http://schemas.openxmlformats.org/officeDocument/2006/relationships/viewProps" Target="viewProps.xml"/><Relationship Id="rId52" Type="http://schemas.openxmlformats.org/officeDocument/2006/relationships/presProps" Target="presProps.xml"/><Relationship Id="rId51" Type="http://schemas.openxmlformats.org/officeDocument/2006/relationships/handoutMaster" Target="handoutMasters/handoutMaster1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2-1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575310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D  9/8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有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福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的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确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据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2910" y="1106805"/>
            <a:ext cx="1178623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eiiwiiq|5959  riitiiy|5959tiieiit|!97  t  yiit Lr|5959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有福的确据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耶稣属我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我今得先尝主荣耀喜乐！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eiiwiiq|5959  riitiiy|5959qiiwiie|4929   qiiwiiU| 1919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为神的后嗣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救赎功成，由圣灵重生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宝血洗净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tiitiit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|!959  yiiyiiy|5959tiitiit|69!9   uiiuiiy| 7979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这是我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信息,我的诗歌, 赞美我救主,</a:t>
            </a:r>
            <a:r>
              <a:rPr lang="en-US" altLang="zh-CN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昼夜唱和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uiiQiiW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|!959  yiitiiy|5959qiiwiie|4929   qosiiU|19 19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这是我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信息,我的诗歌, 赞美我救主,</a:t>
            </a:r>
            <a:r>
              <a:rPr lang="en-US" altLang="zh-CN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昼夜唱和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34585" y="6007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934585" y="49060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62830" y="34709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34585" y="20358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492125" y="116205"/>
            <a:ext cx="1118171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4/4</a:t>
            </a:r>
            <a:r>
              <a:rPr lang="en-US" altLang="zh-CN" sz="3200">
                <a:solidFill>
                  <a:schemeClr val="tx1"/>
                </a:solidFill>
              </a:rPr>
              <a:t> 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暴风雨中之避难所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sz="4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2-1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1945" y="1183640"/>
            <a:ext cx="12396470" cy="45529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%| 1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2| 3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5 9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q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e9 d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e9 d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2 - -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是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磐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容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藏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躲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风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难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%|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2| 3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4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5 9   q| e9 d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9a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2| 1 - -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灾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祸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来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得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稳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风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难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所。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y9h  y9h  6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u9h|5  5  59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e|4  4  49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t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|3  3  3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耶稣是磐石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我之避难所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如沙漠地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有荫凉所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y9h  y9h  6  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u9h|5  5  59   q|e9d  e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9a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  2|1-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-\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耶稣是磐石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我之避难所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暴风雨中之避难所。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492125" y="116205"/>
            <a:ext cx="11181715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4/4</a:t>
            </a:r>
            <a:r>
              <a:rPr lang="en-US" altLang="zh-CN" sz="3200">
                <a:solidFill>
                  <a:schemeClr val="tx1"/>
                </a:solidFill>
              </a:rPr>
              <a:t>   </a:t>
            </a:r>
            <a:r>
              <a:rPr lang="en-US" altLang="zh-CN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暴风雨中之避难所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sz="4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2-2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1945" y="1183640"/>
            <a:ext cx="12396470" cy="45529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%| 1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2| 3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5 9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q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e9 d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e9 d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4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3|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2 - -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日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间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遮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荫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夜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间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保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护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风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难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%|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1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2| 3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4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5 9   q| e9 d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e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9a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2| 1 - -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无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可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惊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无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可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怖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暴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风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雨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之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避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难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所。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y9h  y9h  6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u9h|5  5  59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e|4  4  49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t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|3  3  3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耶稣是磐石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我之避难所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如沙漠地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有荫凉所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5|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y9h  y9h  6    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u9h|5  5  59   q|e9d  e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9a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2  2|1-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-\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主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耶稣是磐石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我之避难所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暴风雨中之避难所。</a:t>
            </a:r>
            <a:endParaRPr lang="zh-CN" altLang="en-US" sz="40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45085"/>
            <a:ext cx="10625455" cy="1143000"/>
          </a:xfrm>
        </p:spPr>
        <p:txBody>
          <a:bodyPr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奉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为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王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2300" y="1049020"/>
            <a:ext cx="11309985" cy="532320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一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生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奉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为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王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荣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耀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尽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归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于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想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见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髅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念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曾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戴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棘。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 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莫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客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马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尼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痛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苦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永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7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7|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6   6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 1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\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慈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珍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心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想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见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髅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地。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45085"/>
            <a:ext cx="10625455" cy="1143000"/>
          </a:xfrm>
        </p:spPr>
        <p:txBody>
          <a:bodyPr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奉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为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王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2300" y="1049020"/>
            <a:ext cx="11309985" cy="532320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sz="4000" dirty="0">
                <a:ea typeface="黑体" panose="02010609060101010101" pitchFamily="2" charset="-122"/>
                <a:sym typeface="+mn-ea"/>
              </a:rPr>
              <a:t>使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我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想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见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  <a:sym typeface="+mn-ea"/>
              </a:rPr>
              <a:t>在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pt-BR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墓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前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4000" dirty="0">
                <a:ea typeface="黑体" panose="02010609060101010101" pitchFamily="2" charset="-122"/>
                <a:sym typeface="+mn-ea"/>
              </a:rPr>
              <a:t>门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徒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忧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伤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哭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泣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lang="pt-BR" altLang="zh-CN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pt-BR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</a:rPr>
              <a:t>安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睡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卧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ea typeface="黑体" panose="02010609060101010101" pitchFamily="2" charset="-122"/>
              </a:rPr>
              <a:t>直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到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复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活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pt-BR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ea typeface="黑体" panose="02010609060101010101" pitchFamily="2" charset="-122"/>
              </a:rPr>
              <a:t>天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使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侍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守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坟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里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 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莫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客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马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尼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痛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苦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永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7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7|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6   6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 1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\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慈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珍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心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想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见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髅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地。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45085"/>
            <a:ext cx="10625455" cy="1143000"/>
          </a:xfrm>
        </p:spPr>
        <p:txBody>
          <a:bodyPr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奉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为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王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2300" y="1049020"/>
            <a:ext cx="11309985" cy="532320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sz="4000" dirty="0">
                <a:ea typeface="黑体" panose="02010609060101010101" pitchFamily="2" charset="-122"/>
                <a:sym typeface="+mn-ea"/>
              </a:rPr>
              <a:t>愿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像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马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利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亚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清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早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来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4000" dirty="0">
                <a:ea typeface="黑体" panose="02010609060101010101" pitchFamily="2" charset="-122"/>
                <a:sym typeface="+mn-ea"/>
              </a:rPr>
              <a:t>感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恩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而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找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寻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sz="4000" dirty="0">
                <a:ea typeface="黑体" panose="02010609060101010101" pitchFamily="2" charset="-122"/>
              </a:rPr>
              <a:t>使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我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想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见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墓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门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已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开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</a:t>
            </a:r>
            <a:r>
              <a:rPr sz="4000" dirty="0">
                <a:ea typeface="黑体" panose="02010609060101010101" pitchFamily="2" charset="-122"/>
              </a:rPr>
              <a:t>使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我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见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髑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髅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地。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 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莫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客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马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尼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痛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苦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永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7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7|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6   6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 1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\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慈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珍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心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想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见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髅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地。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45085"/>
            <a:ext cx="10625455" cy="1143000"/>
          </a:xfrm>
        </p:spPr>
        <p:txBody>
          <a:bodyPr/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600" dirty="0" err="1">
                <a:solidFill>
                  <a:schemeClr val="tx1"/>
                </a:solidFill>
                <a:ea typeface="黑体" panose="02010609060101010101" pitchFamily="2" charset="-122"/>
              </a:rPr>
              <a:t>E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奉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en-US" altLang="zh-CN" b="1" dirty="0">
                <a:latin typeface="黑体" panose="02010609060101010101" pitchFamily="2" charset="-122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为</a:t>
            </a:r>
            <a:r>
              <a:rPr lang="en-US" altLang="zh-CN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王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2300" y="1049020"/>
            <a:ext cx="11309985" cy="532320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sz="4000" dirty="0">
                <a:ea typeface="黑体" panose="02010609060101010101" pitchFamily="2" charset="-122"/>
                <a:sym typeface="+mn-ea"/>
              </a:rPr>
              <a:t>愿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日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日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背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十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架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跟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随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4000" dirty="0">
                <a:ea typeface="黑体" panose="02010609060101010101" pitchFamily="2" charset="-122"/>
                <a:sym typeface="+mn-ea"/>
              </a:rPr>
              <a:t>一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直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到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荣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美</a:t>
            </a:r>
            <a:r>
              <a:rPr lang="en-US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  <a:sym typeface="+mn-ea"/>
              </a:rPr>
              <a:t>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 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eaLnBrk="1" hangingPunct="1">
              <a:lnSpc>
                <a:spcPct val="60000"/>
              </a:lnSpc>
              <a:spcBef>
                <a:spcPct val="30000"/>
              </a:spcBef>
              <a:buFontTx/>
              <a:buNone/>
            </a:pPr>
            <a:r>
              <a:rPr sz="4000" dirty="0">
                <a:ea typeface="黑体" panose="02010609060101010101" pitchFamily="2" charset="-122"/>
              </a:rPr>
              <a:t>愿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分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尝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pt-BR" sz="40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ea typeface="黑体" panose="02010609060101010101" pitchFamily="2" charset="-122"/>
              </a:rPr>
              <a:t>所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饮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苦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杯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4000" dirty="0">
                <a:ea typeface="黑体" panose="02010609060101010101" pitchFamily="2" charset="-122"/>
              </a:rPr>
              <a:t>感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激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甘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心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乐</a:t>
            </a:r>
            <a:r>
              <a:rPr lang="en-US" sz="4000" dirty="0">
                <a:ea typeface="黑体" panose="02010609060101010101" pitchFamily="2" charset="-122"/>
              </a:rPr>
              <a:t> </a:t>
            </a:r>
            <a:r>
              <a:rPr sz="4000" dirty="0">
                <a:ea typeface="黑体" panose="02010609060101010101" pitchFamily="2" charset="-122"/>
              </a:rPr>
              <a:t>意。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4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2   wo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d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4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6|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59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  3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莫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客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马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尼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痛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苦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永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记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  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A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7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7|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6   6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-| 1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qo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i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3   2|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0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\ 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 marL="0" indent="0" eaLnBrk="1" hangingPunct="1">
              <a:lnSpc>
                <a:spcPct val="60000"/>
              </a:lnSpc>
              <a:spcBef>
                <a:spcPct val="30000"/>
              </a:spcBef>
              <a:buFont typeface="SimpMusic Base" panose="05060603040505090403" pitchFamily="18" charset="2"/>
              <a:buNone/>
            </a:pP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将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慈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珍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存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心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里</a:t>
            </a:r>
            <a:r>
              <a:rPr lang="en-US" altLang="zh-CN" sz="40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长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想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见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髑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髅</a:t>
            </a:r>
            <a:r>
              <a:rPr lang="en-US" altLang="pt-BR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pt-BR" altLang="zh-CN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地。</a:t>
            </a:r>
            <a:endParaRPr lang="pt-BR" altLang="zh-CN" sz="40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6585" y="-26670"/>
            <a:ext cx="1129792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赎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287655" y="1017270"/>
            <a:ext cx="12076430" cy="5241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y   5   e  | 5   y   5 9 |  tiiiyiiiu   !   W  | 7  9  7    p  |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u    6   r  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岸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沉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溺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漂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荡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  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被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 u    6  9  |  yiiiuiiiQ   7   y | 5  9   5   p | 5   y    5   e  | 5   y   5  9  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缠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绊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溺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既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 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幸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洋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宰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tiiiyiiiu   !   t | 6 9 6  p |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u   !   W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#   Q   7   y | 5 9  @9| !9  !  p 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惨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况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沦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丧。 </a:t>
            </a:r>
            <a:endParaRPr lang="en-US" altLang="zh-CN" sz="32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#9 5   W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!9! p|!9 3   u| 69 6 p|69 yiu !| 5   Q   !9| @9 6   E |@9  @9|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凄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凉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#9 5   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!9! p|!9 3   u| 69 6 p|69 yiu !| 5   Q   !9| #9 E  @9|!9  !9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凄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凉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198360" y="7442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60975" y="182054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140315" y="289687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21305" y="289687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427335" y="39731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27335" y="50495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328160" y="50495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03070" y="504190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03070" y="396938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28160" y="39731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059035" y="5019040"/>
            <a:ext cx="525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2400" dirty="0"/>
          </a:p>
        </p:txBody>
      </p:sp>
      <p:sp>
        <p:nvSpPr>
          <p:cNvPr id="23" name="文本框 22"/>
          <p:cNvSpPr txBox="1"/>
          <p:nvPr/>
        </p:nvSpPr>
        <p:spPr>
          <a:xfrm>
            <a:off x="9144000" y="5035550"/>
            <a:ext cx="525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6585" y="-26670"/>
            <a:ext cx="1129792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赎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287655" y="1017270"/>
            <a:ext cx="12076430" cy="5241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y   5   e  | 5   y   5 9 |  tiiiyiiiu   !   W  | 7  9  7    p  |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u    6   r  |</a:t>
            </a:r>
            <a:endParaRPr lang="zh-CN" altLang="en-US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献 全 身 心   为 祭 物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跟 随 恩 主 到   底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    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一  生 乃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 u    6  9  |  yiiiuiiiQ   7   y | 5  9   5   p | 5   y    5   e  | 5   y   5  9  |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  我  主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赞 美 救 主 恩  庇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  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恩  浩 大   且 真 诚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tiiiyiiiu   !   t | 6 9 6  p |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u   !   W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#   Q   7   y | 5 9  @9| !9  !  p |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息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   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衷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诚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尊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敬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忠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服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役。 </a:t>
            </a:r>
            <a:endParaRPr lang="en-US" altLang="zh-CN" sz="32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#9 5   W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!9! p|!9 3   u| 69 6 p|69 yiu !| 5   Q   !9| @9 6   E |@9  @9|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凄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凉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#9 5   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!9! p|!9 3   u| 69 6 p|69 yiu !| 5   Q   !9| #9 E  @9|!9  !9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凄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凉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198360" y="7442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60975" y="182054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140315" y="289687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21305" y="289687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427335" y="39731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27335" y="50495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328160" y="50495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03070" y="504190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03070" y="396938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28160" y="39731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059035" y="5019040"/>
            <a:ext cx="525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2400" dirty="0"/>
          </a:p>
        </p:txBody>
      </p:sp>
      <p:sp>
        <p:nvSpPr>
          <p:cNvPr id="23" name="文本框 22"/>
          <p:cNvSpPr txBox="1"/>
          <p:nvPr/>
        </p:nvSpPr>
        <p:spPr>
          <a:xfrm>
            <a:off x="9144000" y="5035550"/>
            <a:ext cx="525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6585" y="-26670"/>
            <a:ext cx="1129792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救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赎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287655" y="1017270"/>
            <a:ext cx="12076430" cy="5241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y   5   e  | 5   y   5 9 |  tiiiyiiiu   !   W  | 7  9  7    p  |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u    6   r  |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 你 灵 遭   遇 危 险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 仰 望 主 默   祈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    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以  慈 爱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 u    6  9  |  yiiiuiiiQ   7   y | 5  9   5   p | 5   y    5   e  | 5   y   5  9  |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  恩  典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怒 涛 中 拯 你  溺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       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祂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 海 洋   大 主 宰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tiiiyiiiu   !   t | 6 9 6  p |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u   !   W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#   Q   7   y | 5 9  @9| !9  !  p |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风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浪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息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    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你。 </a:t>
            </a:r>
            <a:endParaRPr lang="en-US" altLang="zh-CN" sz="32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#9 5   W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!9! p|!9 3   u| 69 6 p|69 yiu !| 5   Q   !9| @9 6   E |@9  @9|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凄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凉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#9 5   W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!9! p|!9 3   u| 69 6 p|69 yiu !| 5   Q   !9| #9 E  @9|!9  !9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</a:pP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凄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凉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2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198360" y="7442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60975" y="182054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140315" y="289687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21305" y="289687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427335" y="39731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27335" y="50495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328160" y="504952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03070" y="504190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03070" y="396938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28160" y="39731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1800" b="1" dirty="0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059035" y="5019040"/>
            <a:ext cx="525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2400" dirty="0"/>
          </a:p>
        </p:txBody>
      </p:sp>
      <p:sp>
        <p:nvSpPr>
          <p:cNvPr id="23" name="文本框 22"/>
          <p:cNvSpPr txBox="1"/>
          <p:nvPr/>
        </p:nvSpPr>
        <p:spPr>
          <a:xfrm>
            <a:off x="9144000" y="5035550"/>
            <a:ext cx="52514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</a:rPr>
              <a:t>-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3/2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快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乐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日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7565" y="1049020"/>
            <a:ext cx="11309985" cy="51955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前有一日，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我意立定，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信靠耶稣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救我灵魂；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- -|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那时心中，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实在高兴！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愿到四方，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传扬主名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  5  5|5 - -  5  6  5|3 - -  5  5  5|5 - - 5  6  5|3 -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心里清洁，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极大欢喜，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这日永远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不能忘记；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  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2-2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575310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D  9/8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有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福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的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确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据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2910" y="1106805"/>
            <a:ext cx="1178623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eiiwiiq|5959  riitiiy|5959tiieiit|!97  t  yiit Lr|5959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完全的顺服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快乐无比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有福的异象显在我心里；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eiiwiiq|5959  riitiiy|5959qiiwiie|4929   qiiwiiU| 1919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天使带信息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由天而来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报明主怜悯</a:t>
            </a:r>
            <a:r>
              <a:rPr lang="zh-CN" altLang="en-US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sz="4000" dirty="0" smtClean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述说主爱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tiitiit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|!959  yiiyiiy|5959tiitiit|69!9   uiiuiiy| 7979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这是我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信息,我的诗歌, 赞美我救主,</a:t>
            </a:r>
            <a:r>
              <a:rPr lang="en-US" altLang="zh-CN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昼夜唱和</a:t>
            </a: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5000"/>
              </a:lnSpc>
              <a:spcBef>
                <a:spcPct val="3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dirty="0" err="1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uiiQiiW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|!959  yiitiiy|5959qiiwiie|4929   qosiiU|19 19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这是我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信息,我的诗歌, 赞美我救主,</a:t>
            </a:r>
            <a:r>
              <a:rPr lang="en-US" altLang="zh-CN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昼夜唱和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34585" y="6007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934585" y="49060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62830" y="34709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934585" y="2035810"/>
            <a:ext cx="6584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           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3/2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快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乐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日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7565" y="1049020"/>
            <a:ext cx="11309985" cy="51955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2|1 -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救主爱我，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无尽无穷，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我要全心，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尊敬主名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；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2|1 - - -|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但愿归服，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听主慈声，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一生这样，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充满圣灵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  5  5|5 - -  5  6  5|3 - -  5  5  5|5 - - 5  6  5|3 -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心里清洁，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极大欢喜，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这日永远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不能忘记；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  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3/2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快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乐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日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7565" y="1049020"/>
            <a:ext cx="11309985" cy="51955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2|1 -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救赎大恩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今已完成，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主为我主，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我为主民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；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2|1 - - -|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无数罪愆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得蒙赦清，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行走天路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有</a:t>
            </a:r>
            <a:r>
              <a:rPr 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祂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指引！</a:t>
            </a:r>
            <a:endParaRPr lang="zh-CN" altLang="en-US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  5  5|5 - -  5  6  5|3 - -  5  5  5|5 - - 5  6  5|3 -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心里清洁，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极大欢喜，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这日永远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不能忘记；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  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3/2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快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乐</a:t>
            </a:r>
            <a:r>
              <a:rPr lang="en-US" altLang="zh-CN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42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日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7565" y="1049020"/>
            <a:ext cx="11309985" cy="51955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2|1 -  - 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如今离开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世俗忧闷，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救主教我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出死入生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；</a:t>
            </a:r>
            <a:r>
              <a:rPr lang="en-US" altLang="zh-CN" sz="36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%  1  2|3 - -  %  1  2|3 - -  3  4  3|2 - -  1  3  2|1 - - -|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天国荣耀，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我有一分，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这样好处</a:t>
            </a:r>
            <a:r>
              <a:rPr lang="en-US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 </a:t>
            </a:r>
            <a:r>
              <a:rPr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谁能讲明！</a:t>
            </a:r>
            <a:endParaRPr lang="zh-CN" altLang="en-US" sz="360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  5  5|5 - -  5  6  5|3 - -  5  5  5|5 - - 5  6  5|3 - - -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心里清洁，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极大欢喜，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这日永远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zh-CN" altLang="en-US" sz="3600" dirty="0" smtClean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</a:rPr>
              <a:t>不能忘记；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39r|5 - - -  19w|3 - -   3  4  3|2 -  -  1  3  2|</a:t>
            </a:r>
            <a: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1 -  -  - |  </a:t>
            </a:r>
            <a:br>
              <a:rPr lang="en-US" altLang="zh-CN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</a:b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快乐日，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救主洗净</a:t>
            </a:r>
            <a:r>
              <a:rPr lang="en-US" altLang="zh-CN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zh-CN" altLang="en-US" sz="3600" dirty="0" smtClean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我众罪孽。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50355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为圣须用工夫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2910" y="1178560"/>
            <a:ext cx="1178623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|  4 9   3 9 |  1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|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夫，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交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谈，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4 9   3 9 |  2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wiiiiwiiiiw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2 9   2 9 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饱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尝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言；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3 9   5 9 |  4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3 9   3 9 |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交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儿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女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友，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帮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助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弱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tiiiiriiiie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6 9   4 9 |  3 9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\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凡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事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论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小，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莫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忘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7442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51010" y="20358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5101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51010" y="46907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50355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为圣须用工夫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2910" y="1178560"/>
            <a:ext cx="1178623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|  4 9   3 9 |  1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|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夫，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竟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忙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碌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4 9   3 9 |  2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wiiiiwiiiiw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2 9   2 9 |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莫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忙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偷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闲，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3 9   5 9 |  4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3 9   3 9 |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仰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便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肖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模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tiiiiriiiie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6 9   4 9 | 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\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形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象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7442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51010" y="20358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5101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51010" y="46907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50355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为圣须用工夫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2910" y="1178560"/>
            <a:ext cx="1178623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|  4 9   3 9 |  1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|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夫，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奉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首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4 9   3 9 |  2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wiiiiwiiiiw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2 9   2 9 |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奔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走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争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先，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只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3 9   5 9 |  4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3 9   3 9 |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愁，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依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然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紧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tiiiiriiiie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6 9   4 9 | 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\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仰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摇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动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7442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51010" y="20358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5101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51010" y="46907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503555" y="-40640"/>
            <a:ext cx="9972040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F  6/8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为圣须用工夫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2910" y="1178560"/>
            <a:ext cx="1178623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|  4 9   3 9 |  1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|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夫，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魂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en-US" altLang="zh-CN" sz="40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eiiiiwiiiie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4 9   3 9 |  2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wiiiiwiiiiw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2 9   2 9 |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凡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思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想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动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机，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务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统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3 9   5 9 |  4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riiiieiiiiw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3 9   3 9 |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源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</a:pP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tiiiiriiiie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6 9   4 9 |  3 9  </a:t>
            </a:r>
            <a:r>
              <a:rPr lang="en-US" altLang="zh-CN" sz="40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wiiiiqiiiiU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1 9   1 9 \</a:t>
            </a:r>
            <a:r>
              <a:rPr lang="en-US" altLang="zh-CN" sz="4000"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久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去，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服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于</a:t>
            </a:r>
            <a:r>
              <a:rPr 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7442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51010" y="20358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51010" y="33274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51010" y="46907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068705" y="963295"/>
            <a:ext cx="10236200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| qiiqiiq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eoisiiq|292 p|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耶稣温柔慈声恳切在呼唤，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祂呼唤你也唤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qiiqiir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eoiaiiw|1 9  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祂正耐心等候在你心门前，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祂等候你也等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2 9 2   e| 1   w  39| wiiiwiiiw   diiieo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| 5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4 p|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家！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eosiiq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YiiTiip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aiiqor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dkkqow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|191 p 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耶稣温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柔慈声恳切在呼唤，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呼唤众罪人归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625" y="-26670"/>
            <a:ext cx="756856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主慈声呼唤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279255" y="5289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279255" y="18923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633460" y="31838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8620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5183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07500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28380" y="46685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09764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71842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993505" y="329311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544685" y="32886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068705" y="963295"/>
            <a:ext cx="10236200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| qiiqiiq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eoisiiq|292 p|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为何耽延推却主恳请招引，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恳请你也请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qiiqiir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eoiaiiw|1 9  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为何忽略不顾主所施怜悯，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怜悯你也怜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2 9 2   e| 1   w  39| wiiiwiiiw   diiieo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| 5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4 p|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家！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eosiiq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YiiTiip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aiiqor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dkkqow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|191 p 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耶稣温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柔慈声恳切在呼唤，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呼唤众罪人归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625" y="-26670"/>
            <a:ext cx="756856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主慈声呼唤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79255" y="5289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279255" y="18923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633460" y="31838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8620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25183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207500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628380" y="46685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09764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71842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993505" y="329311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544685" y="32886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068705" y="963295"/>
            <a:ext cx="10236200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| qiiqiiq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eoisiiq|292 p|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光阴如水飞流一刻不等人，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将撇弃你也弃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qiiqiir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eoiaiiw|1 9  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暮色沉沉眼看黑夜既临近，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将笼罩你也罩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2 9 2   e| 1   w  39| wiiiwiiiw   diiieo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| 5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4 p|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家！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eosiiq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YiiTiip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aiiqor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dkkqow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|191 p 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耶稣温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柔慈声恳切在呼唤，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呼唤众罪人归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625" y="-26670"/>
            <a:ext cx="756856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主慈声呼唤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279255" y="5289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279255" y="18923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633460" y="31838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8620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5183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07500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28380" y="46685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09764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71842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993505" y="329311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544685" y="32886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768167" y="197485"/>
            <a:ext cx="8773566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: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我的眼睛已经看见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25" name="文本框 39938"/>
          <p:cNvSpPr txBox="1"/>
          <p:nvPr/>
        </p:nvSpPr>
        <p:spPr>
          <a:xfrm>
            <a:off x="576823" y="1115391"/>
            <a:ext cx="11280576" cy="4965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tog|tog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tof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|EoD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!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Qoj|yoh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yoj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Qoj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我的眼睛已经看见 主降临的大荣光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祂正踏尽一切不良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Qoh|toh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5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tog|tog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tof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QoS|EoD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!   !|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葡萄使公义显彰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</a:rPr>
              <a:t>;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祂已抽出祂的怒剑 发出闪闪的光芒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祂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@  @  !  7|! - 0  0 |59r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QoS|# -  !  0 |69u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真理在进行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。       荣耀荣耀哈利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路  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荣耀荣耀哈利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5 -  3 - | 59r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QoS| # - !    !| @   @   !   7 |! -  -  - \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路   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荣耀荣耀哈利 路  亚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基 督 已 经 得  胜！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068705" y="963295"/>
            <a:ext cx="10236200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| qiiqiiq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eoisiiq|292 p|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请看</a:t>
            </a:r>
            <a:r>
              <a:rPr 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应许的奇妙大恩典，应许给你也给我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；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eosiiq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qiiUiiq|wiiqiiY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YiiTip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qiiqiir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eoiaiiw|1 9  1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人虽有罪</a:t>
            </a:r>
            <a:r>
              <a:rPr 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因慈爱肯赦免，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肯赦免你也赦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T| 2 9 2   e| 1   w  39| wiiiwiiiw   diiieo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| 5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4 p|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家，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家！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eosiiq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wiiqiiY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YiiTiip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aiiqor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dkkqow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|191 p 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耶稣温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柔慈声恳切在呼唤，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呼唤众罪人归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190625" y="-26670"/>
            <a:ext cx="756856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主慈声呼唤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279255" y="52895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279255" y="189230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633460" y="31838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8620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51835" y="325564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07500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28380" y="46685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09764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71842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993505" y="329311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544685" y="32886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06400" y="1283970"/>
            <a:ext cx="12256770" cy="48882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%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qiiw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3  3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 % 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3|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2 -|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甜蜜的应许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: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我永不忘记你” 谁能扰乱拦阻 夺去我灵魂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?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 3 |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 %  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qiir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1|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Uiiq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|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虽在幽谷中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昏暗黑夜沉沉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就在上空照耀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有永恒良辰</a:t>
            </a:r>
            <a:r>
              <a:rPr 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5-tof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eiiq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^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%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TiiU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wir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eit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永不忘记你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或离弃你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我亲手带领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我膀臂护庇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5-tof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4|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1 -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永不忘记你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或离弃你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我是你的救主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安慰照顾你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45085"/>
            <a:ext cx="1001014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 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我永不忘记你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702935" y="1992630"/>
            <a:ext cx="1033780" cy="4171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941050" y="5546090"/>
            <a:ext cx="44513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4800" y="4237990"/>
            <a:ext cx="3905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41635" y="34544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11200" y="34290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1200" y="474599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011930" y="474599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99680" y="34544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06400" y="1283970"/>
            <a:ext cx="12256770" cy="48882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%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qiiw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3  3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 % 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3|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2 -|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信靠这应许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: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我永不忘记你” 愿以欢乐爱心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一直行向前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 3 |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 %  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qiir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1|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Uiiq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|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虽世人轻视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或亲离而背叛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我必将在天家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永远被记念</a:t>
            </a:r>
            <a:r>
              <a:rPr 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5-tof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eiiq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^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%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TiiU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Uiiw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wir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eit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永不忘记你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或离弃你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我亲手带领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我膀臂护庇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5-tof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4|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1 -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永不忘记你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或离弃你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我是你的救主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安慰照顾你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45085"/>
            <a:ext cx="1001014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 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我永不忘记你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5702935" y="1992630"/>
            <a:ext cx="1033780" cy="4171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941050" y="5546090"/>
            <a:ext cx="44513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4800" y="4237990"/>
            <a:ext cx="3905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41635" y="34544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1200" y="34290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1200" y="474599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011930" y="474599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599680" y="34544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06400" y="1283970"/>
            <a:ext cx="12256770" cy="48882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%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qiiw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3  3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 % 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3|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2 -|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当我站立在  金碧辉煌天门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所有忧伤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痛苦 都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已全抛下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 3 |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 %  |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YiiU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qiir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1|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Uiiq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1 - |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sz="3600" dirty="0">
                <a:ea typeface="黑体" panose="02010609060101010101" pitchFamily="2" charset="-122"/>
              </a:rPr>
              <a:t>何等大喜乐</a:t>
            </a:r>
            <a:r>
              <a:rPr lang="en-US" sz="3600" dirty="0">
                <a:ea typeface="黑体" panose="02010609060101010101" pitchFamily="2" charset="-122"/>
              </a:rPr>
              <a:t> </a:t>
            </a:r>
            <a:r>
              <a:rPr sz="3600" dirty="0">
                <a:ea typeface="黑体" panose="02010609060101010101" pitchFamily="2" charset="-122"/>
              </a:rPr>
              <a:t>听见恩主奖嘉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ea typeface="黑体" panose="02010609060101010101" pitchFamily="2" charset="-122"/>
              </a:rPr>
              <a:t>“请进忠心仆人欢迎你归家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sz="3600" dirty="0">
                <a:ea typeface="黑体" panose="02010609060101010101" pitchFamily="2" charset="-122"/>
              </a:rPr>
              <a:t>”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5-tof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eiiq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  ^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SimpMusic Base" panose="05060603040505090403" pitchFamily="18" charset="2"/>
              </a:rPr>
              <a:t>%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TiiU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Uiiw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 err="1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wir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eit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永不忘记你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或离弃你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我亲手带领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我膀臂护庇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5-tof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eiit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4|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qiiU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qiir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1 -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永不忘记你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或离弃你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我是你的救主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安慰照顾你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45085"/>
            <a:ext cx="10010140" cy="1143000"/>
          </a:xfrm>
        </p:spPr>
        <p:txBody>
          <a:bodyPr/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 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我永不忘记你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endParaRPr lang="zh-CN" altLang="en-US" sz="18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424592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6" name="文本框 5"/>
          <p:cNvSpPr txBox="1"/>
          <p:nvPr/>
        </p:nvSpPr>
        <p:spPr>
          <a:xfrm>
            <a:off x="10941050" y="5546090"/>
            <a:ext cx="44513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4800" y="4237990"/>
            <a:ext cx="3905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41635" y="34544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11200" y="34290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1200" y="474599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011930" y="474599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99680" y="3454400"/>
            <a:ext cx="1744980" cy="445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3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3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4508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让耶稣进入心中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340" y="1178560"/>
            <a:ext cx="1163129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t9 g   t   t   e   t |Q   W   E   5    Q| u9 j   u   u   Q   W |!9 59|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担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t9 g   t   t   e   t |Q   W   E   5    E| W9 S   W   W   Q   y |59 09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!     y | t    e    y    5 9 |  # 9  $     E  | W    y    E    @ 9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推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辞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5     t | R    Q    W    #    R | E 9  S    Q    u    Q    W |!9 !9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门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开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055860" y="2035810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055860" y="67246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055860" y="454723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4508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让耶稣进入心中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340" y="1178560"/>
            <a:ext cx="1163129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t9 g   t   t   e   t |Q   W   E   5    Q| u9 j   u   u   Q   W |!9 59|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叹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息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t9 g   t   t   e   t |Q   W   E   5    E| W9 S   W   W   Q   y |59 09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溢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!     y | t    e    y    5 9 |  # 9  $     E  | W    y    E    @ 9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推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辞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5     t | R    Q    W    #    R | E 9  S    Q    u    Q    W |!9 !9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门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开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055860" y="2035810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055860" y="67246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055860" y="454723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4508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让耶稣进入心中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340" y="1178560"/>
            <a:ext cx="1163129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t9 g   t   t   e   t |Q   W   E   5    Q| u9 j   u   u   Q   W |!9 59|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波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己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t9 g   t   t   e   t |Q   W   E   5    E| W9 S   W   W   Q   y |59 09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计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!     y | t    e    y    5 9 |  # 9  $     E  | W    y    E    @ 9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推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辞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5     t | R    Q    W    #    R | E 9  S    Q    u    Q    W |!9 !9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门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开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055860" y="2035810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055860" y="67246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055860" y="454723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4508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A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让耶稣进入心中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340" y="1178560"/>
            <a:ext cx="1163129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t9 g   t   t   e   t |Q   W   E   5    Q| u9 j   u   u   Q   W |!9 59| 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t9 g   t   t   e   t |Q   W   E   5    E| W9 S   W   W   Q   y |59 09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宫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!     y | t    e    y    5 9 |  # 9  $     E  | W    y    E    @ 9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疑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推</a:t>
            </a:r>
            <a:r>
              <a:rPr 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辞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# 9  5     t | R    Q    W    #    R | E 9  S    Q    u    Q    W |!9 !9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门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开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怀。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055860" y="2035810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055860" y="67246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055860" y="4547235"/>
            <a:ext cx="17449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妙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找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5810" y="1120775"/>
            <a:ext cx="11309985" cy="516382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indent="0"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寻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找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疲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389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   w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|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便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显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抱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羊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群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边。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|4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8w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|^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|&amp;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9%9|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激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动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甚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悠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扬。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 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找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洗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宽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|4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 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宽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 smtClean="0">
              <a:solidFill>
                <a:srgbClr val="FFFF00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697085" y="81597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97085" y="182054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96450" y="285242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481820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382645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765810" y="1120775"/>
            <a:ext cx="11309985" cy="516382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indent="0"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受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伤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损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油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酒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包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裹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389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   w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|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又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以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言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安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慰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就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说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:“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你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永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属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!”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|4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8w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|^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|&amp;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9%9|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佳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叫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 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找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洗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宽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|4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 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宽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 smtClean="0">
              <a:solidFill>
                <a:srgbClr val="FFFF00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697085" y="81597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97085" y="182054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96450" y="285242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481820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382645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妙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找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768167" y="197485"/>
            <a:ext cx="8773566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: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我的眼睛已经看见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25" name="文本框 39938"/>
          <p:cNvSpPr txBox="1"/>
          <p:nvPr/>
        </p:nvSpPr>
        <p:spPr>
          <a:xfrm>
            <a:off x="576823" y="1115391"/>
            <a:ext cx="11280576" cy="4965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tog|tog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QoS|EoD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!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Qoj|yoh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yoj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Qoj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基督降生于犹太地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美丽正如百合花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在祂心怀满有荣光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Qoh|toh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5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tog|tog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QoS|EoD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!   !|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使我们改变像祂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祂舍命使世人成圣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我也愿舍己救人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真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@  @  !  7|! - 0  0 |59r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QoS|# -  !  0 |69u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神正在进行。       荣耀荣耀哈利 路  亚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荣耀荣耀哈利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5 -  3 - | 59r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QoS| # - !    !| @   @   !   7 |! -  -  - \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路   亚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荣耀荣耀哈利 路  亚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基 督 已 经 得  胜！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765810" y="1120775"/>
            <a:ext cx="11309985" cy="516382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indent="0"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钉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痕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流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出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389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   w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|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棘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作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冠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冕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戏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弄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凌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辱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|4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8w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|^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|&amp;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9%9|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极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甚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受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 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找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洗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宽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|4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 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宽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 smtClean="0">
              <a:solidFill>
                <a:srgbClr val="FFFF00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697085" y="81597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97085" y="182054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96450" y="285242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481820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382645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妙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找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765810" y="1120775"/>
            <a:ext cx="11309985" cy="516382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indent="0"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 |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客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旅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却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甚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389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     w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1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| 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耐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候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晨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分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|4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e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8w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|^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|&amp;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9%9|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接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他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边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愆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  e 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爱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大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寻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找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宝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洗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净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宽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|4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 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zh-CN" altLang="en-US" sz="34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en-US" altLang="zh-CN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  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  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恩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何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宽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领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我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归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回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群</a:t>
            </a:r>
            <a:r>
              <a:rPr 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中</a:t>
            </a:r>
            <a:r>
              <a:rPr lang="zh-CN" altLang="en-US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 smtClean="0">
              <a:solidFill>
                <a:srgbClr val="FFFF00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697085" y="81597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97085" y="1820545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96450" y="285242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481820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382645" y="4906010"/>
            <a:ext cx="18135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934085" y="45085"/>
            <a:ext cx="10625455" cy="1143000"/>
          </a:xfrm>
        </p:spPr>
        <p:txBody>
          <a:bodyPr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</a:rPr>
              <a:t>  6/8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妙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爱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找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18859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赞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慕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美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地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340" y="1250315"/>
            <a:ext cx="1181544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q9 s| 3   w   q   2   q   Y| % - 0 q9 s| 3   e   e   5   t   e| 2 - 0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彩，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遥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见，</a:t>
            </a:r>
            <a:r>
              <a:rPr lang="zh-CN" alt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q9 s| 3   w   q   2   q   Y| % - 0 q9 s| 3   </a:t>
            </a: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w   q   w   q   U| 1--0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待，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早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备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宅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面。</a:t>
            </a:r>
            <a:endParaRPr sz="35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e9 f| 5 -  -   t9 d| 2 -  -  w9 d| 4   r   r   r   e   w| 3  -  - 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地，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e9 f| 5 -  -   </a:t>
            </a: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e9 s| 1 -  -  U9 H| %   q  e    w   q   U| 1  -  - 0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日，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聚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地。</a:t>
            </a:r>
            <a:endParaRPr sz="35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18859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赞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慕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美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地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340" y="1250315"/>
            <a:ext cx="1181544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q9 s| 3   w   q   2   q   Y| % - 0 q9 s| 3   e   e   5   t   e| 2 - 0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谐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诗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</a:t>
            </a:r>
            <a:r>
              <a:rPr lang="zh-CN" alt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q9 s| 3   w   q   2   q   Y| % - 0 q9 s| 3   w   q   w   q   U| 1--0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惧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也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忧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苦。</a:t>
            </a:r>
            <a:endParaRPr sz="35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e9 f| 5 -  -   t9 d| 2 -  -  w9 d| 4   r   r   r   e   w| 3  -  - 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地，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e9 f| 5 -  -   </a:t>
            </a: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e9 s| 1 -  -  U9 H| %   q  e    w   q   U| 1  -  - 0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日，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聚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地。</a:t>
            </a:r>
            <a:endParaRPr sz="35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30" y="18859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赞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慕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美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地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4340" y="1250315"/>
            <a:ext cx="1181544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q9 s| 3   w   q   2   q   Y| % - 0 q9 s| 3   e   e   5   t   e| 2 - 0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尊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独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子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zh-CN" alt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  <a:buChar char=" 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q9 s| 3   w   q   2   q   Y| % - 0 q9 s| 3   w   q   w   q   U| 1--0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开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源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留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代，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终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止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5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e9 f| 5 -  -   t9 d| 2 -  -  w9 d| 4   r   r   r   e   w| 3  -  - 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地，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e9 f| 5 -  -   </a:t>
            </a: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e9 s| 1 -  -  U9 H| %   q  e    w   q   U| 1  -  - 0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日，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聚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会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地。</a:t>
            </a:r>
            <a:endParaRPr sz="35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340" y="18859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  3/4</a:t>
            </a:r>
            <a:r>
              <a:rPr lang="en-US" altLang="zh-CN" sz="3200" dirty="0"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慈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光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导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引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7850" y="1322070"/>
            <a:ext cx="1132014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T    q    w | e9  d    w    q    Y    q | ^  % - | 1    &amp;    1 | 2   9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障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T    q    </a:t>
            </a:r>
            <a:r>
              <a:rPr lang="en-US" altLang="zh-CN" sz="3500" err="1">
                <a:latin typeface="SimpMusic Base" panose="05060603040505090403" pitchFamily="18" charset="2"/>
                <a:sym typeface="+mn-ea"/>
              </a:rPr>
              <a:t>w | e</a:t>
            </a:r>
            <a:r>
              <a:rPr lang="en-US" altLang="zh-CN" sz="3500">
                <a:latin typeface="SimpMusic Base" panose="05060603040505090403" pitchFamily="18" charset="2"/>
                <a:sym typeface="+mn-ea"/>
              </a:rPr>
              <a:t>9  d    w    q    Y    q | ^  % - | %    19  U | &amp;   1  -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漫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漫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乡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5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solidFill>
                  <a:schemeClr val="bg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3500">
                <a:latin typeface="SimpMusic Base" panose="05060603040505090403" pitchFamily="18" charset="2"/>
                <a:sym typeface="+mn-ea"/>
              </a:rPr>
              <a:t>2     2     2  |  2   -     2  |  w     e     </a:t>
            </a:r>
            <a:r>
              <a:rPr lang="en-US" altLang="zh-CN" sz="3500" err="1">
                <a:latin typeface="SimpMusic Base" panose="05060603040505090403" pitchFamily="18" charset="2"/>
                <a:sym typeface="+mn-ea"/>
              </a:rPr>
              <a:t>wiiiq</a:t>
            </a: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   UiiiY  |  %    -    -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指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遥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程，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3     2     1  |  1  9    q     u     y   |   %     1 9   U   |  &amp;      q 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只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步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步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带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领。</a:t>
            </a:r>
            <a:endParaRPr sz="35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93535" y="9086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81540" y="21793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93535" y="220027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52565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79255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3725" y="3412490"/>
            <a:ext cx="362966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460990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340" y="18859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  3/4</a:t>
            </a:r>
            <a:r>
              <a:rPr lang="en-US" altLang="zh-CN" sz="3200" dirty="0"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慈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光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导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引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7850" y="1322070"/>
            <a:ext cx="1132014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T    q    w | e9  d    w    q    Y    q | ^  % - | 1    &amp;    1 | 2   9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曾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</a:t>
            </a:r>
            <a:r>
              <a:rPr lang="zh-CN" alt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T    q    </a:t>
            </a:r>
            <a:r>
              <a:rPr lang="en-US" altLang="zh-CN" sz="3500" err="1">
                <a:latin typeface="SimpMusic Base" panose="05060603040505090403" pitchFamily="18" charset="2"/>
                <a:sym typeface="+mn-ea"/>
              </a:rPr>
              <a:t>w | e</a:t>
            </a:r>
            <a:r>
              <a:rPr lang="en-US" altLang="zh-CN" sz="3500">
                <a:latin typeface="SimpMusic Base" panose="05060603040505090403" pitchFamily="18" charset="2"/>
                <a:sym typeface="+mn-ea"/>
              </a:rPr>
              <a:t>9  d    w    q    Y    q | ^  % - | %    19  U | &amp;   1  -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好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自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专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自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程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途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直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到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如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今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50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solidFill>
                  <a:schemeClr val="bg1"/>
                </a:solidFill>
                <a:latin typeface="SimpMusic Base" panose="05060603040505090403" pitchFamily="18" charset="2"/>
                <a:sym typeface="+mn-ea"/>
              </a:rPr>
              <a:t> </a:t>
            </a:r>
            <a:r>
              <a:rPr lang="en-US" altLang="zh-CN" sz="3500">
                <a:latin typeface="SimpMusic Base" panose="05060603040505090403" pitchFamily="18" charset="2"/>
                <a:sym typeface="+mn-ea"/>
              </a:rPr>
              <a:t>2     2     2  |  2   -     2  |  w     e     </a:t>
            </a:r>
            <a:r>
              <a:rPr lang="en-US" altLang="zh-CN" sz="3500" err="1">
                <a:latin typeface="SimpMusic Base" panose="05060603040505090403" pitchFamily="18" charset="2"/>
                <a:sym typeface="+mn-ea"/>
              </a:rPr>
              <a:t>wiiiq</a:t>
            </a: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   UiiiY  |  %    -    -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沉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迷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繁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华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梦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endParaRPr lang="zh-CN" altLang="en-US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pitchFamily="18" charset="2"/>
                <a:sym typeface="+mn-ea"/>
              </a:rPr>
              <a:t> 3     2     1  |  1  9    q     u     y   |   %     1 9   U   |  &amp;      q 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骄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痴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无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忌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旧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事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乞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莫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重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提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5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93535" y="9086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81540" y="21793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93535" y="220027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52565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79255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3725" y="3412490"/>
            <a:ext cx="362966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460990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340" y="188595"/>
            <a:ext cx="9932035" cy="1143000"/>
          </a:xfrm>
        </p:spPr>
        <p:txBody>
          <a:bodyPr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  3/4</a:t>
            </a:r>
            <a:r>
              <a:rPr lang="en-US" altLang="zh-CN" sz="3200" dirty="0"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</a:rPr>
              <a:t>                           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慈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光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导</a:t>
            </a:r>
            <a:r>
              <a:rPr 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sz="4000" b="1" dirty="0">
                <a:solidFill>
                  <a:schemeClr val="tx1"/>
                </a:solidFill>
                <a:ea typeface="黑体" panose="02010609060101010101" pitchFamily="2" charset="-122"/>
              </a:rPr>
              <a:t>引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endParaRPr lang="zh-CN" altLang="en-US" sz="18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7850" y="1322070"/>
            <a:ext cx="11320145" cy="5222875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>
              <a:lnSpc>
                <a:spcPct val="90000"/>
              </a:lnSpc>
              <a:spcBef>
                <a:spcPct val="30000"/>
              </a:spcBef>
              <a:spcAft>
                <a:spcPct val="35000"/>
              </a:spcAft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T    q    w | e9  d    w    q    Y    q | ^  % - | 1    &amp;    1 | 2   9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久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眷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顾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T    q    </a:t>
            </a:r>
            <a:r>
              <a:rPr lang="en-US" altLang="zh-CN" sz="350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w | e</a:t>
            </a: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9  d    w    q    Y    q | ^  % - | %    19  U | &amp;   1  -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洪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涛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荒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山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谷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5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5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solidFill>
                  <a:schemeClr val="bg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2     2     2  |  2   -     2  |  w     e     </a:t>
            </a:r>
            <a:r>
              <a:rPr lang="en-US" altLang="zh-CN" sz="3500" err="1">
                <a:latin typeface="SimpMusic Base" panose="05060603040505090403" charset="0"/>
                <a:cs typeface="SimpMusic Base" panose="05060603040505090403" charset="0"/>
                <a:sym typeface="+mn-ea"/>
              </a:rPr>
              <a:t>wiiiq</a:t>
            </a: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   UiiiY  |  %    -    -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晨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曦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逢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zh-CN" altLang="en-US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5000"/>
              </a:spcAft>
              <a:buFont typeface="SimpMusic Accent" panose="05060603040505090403" pitchFamily="18" charset="2"/>
            </a:pPr>
            <a:r>
              <a:rPr lang="en-US" altLang="zh-CN" sz="3500">
                <a:latin typeface="SimpMusic Base" panose="05060603040505090403" charset="0"/>
                <a:cs typeface="SimpMusic Base" panose="05060603040505090403" charset="0"/>
                <a:sym typeface="+mn-ea"/>
              </a:rPr>
              <a:t> 3     2     1  |  1  9    q     u     y   |   %     1 9   U   |  &amp;      q 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年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契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阔</a:t>
            </a:r>
            <a:r>
              <a:rPr lang="en-US" altLang="zh-CN" sz="35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笑</a:t>
            </a:r>
            <a:r>
              <a:rPr 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容。</a:t>
            </a:r>
            <a:endParaRPr sz="35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93535" y="9086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781540" y="217932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93535" y="220027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52565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279255" y="461899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3725" y="3412490"/>
            <a:ext cx="362966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460990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768167" y="197485"/>
            <a:ext cx="8773566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</a:rPr>
              <a:t>: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B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我的眼睛已经看见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  <p:sp>
        <p:nvSpPr>
          <p:cNvPr id="25" name="文本框 39938"/>
          <p:cNvSpPr txBox="1"/>
          <p:nvPr/>
        </p:nvSpPr>
        <p:spPr>
          <a:xfrm>
            <a:off x="576823" y="1115391"/>
            <a:ext cx="11280576" cy="4965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tog|tog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|EoD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!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Qoj|yoh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yoj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Qoj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祂已吹出得胜号筒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前进永不会退后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祂已设立审判宝座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Qoh|toh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5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tog|tog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S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|EoD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!   !|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鉴察扬尽众人心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我灵兴起急速答应 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我双足跃跟从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我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@  @  !  7|! - 0  0 |59r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QoS|# -  !  0 |69u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Qoj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Qoh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主正在进行。       荣耀荣耀哈利 路  亚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荣耀荣耀哈利</a:t>
            </a:r>
            <a:endParaRPr lang="en-US" altLang="zh-CN" sz="3600" dirty="0"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endParaRPr lang="en-US" altLang="zh-CN" sz="36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5 -  3 - | 59r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QoS| # - !    !| @   @   !   7 |! -  -  - \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路   亚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荣耀荣耀哈利 路  亚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ea typeface="黑体" panose="02010609060101010101" pitchFamily="2" charset="-122"/>
                <a:sym typeface="+mn-ea"/>
              </a:rPr>
              <a:t>基 督 已 经 得  胜！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5755" y="1479550"/>
            <a:ext cx="11991340" cy="470789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1    3    5    1|  4    6    6   5|eir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督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复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活，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4    5    6    5|  4    3    3   2|eir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诉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说：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7    !    @    5|  !    @    #  - |uiQ  Wit  !  uiiQ|7   6   5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扬！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tiy uit !    3|  4    6    6   5|Qiu Qit yiu QiiW|!   7   !  - \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00380" y="102870"/>
            <a:ext cx="1026223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基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督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今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复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51815" y="97980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5940" y="219964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35940" y="463931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latin typeface="SimpMusic Accent" panose="05060603040505090403" pitchFamily="18" charset="2"/>
                <a:sym typeface="+mn-ea"/>
              </a:rPr>
              <a:t>zcZ  zcZ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35940" y="341947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         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5755" y="1479550"/>
            <a:ext cx="11991340" cy="470789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1    3    5    1|  4    6    6   5|eir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君</a:t>
            </a:r>
            <a:r>
              <a:rPr 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王</a:t>
            </a:r>
            <a:r>
              <a:rPr 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墓</a:t>
            </a:r>
            <a:r>
              <a:rPr 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起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4    5    6    5|  4    3    3   2|eir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  啊  毒  钩  在  哪  里？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7    !    @    5|  !    @    #  - |uiQ  Wit  !  uiiQ|7   6   5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献  身  救  众  灵  魂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tiy uit !    3|  4    6    6   5|Qiu Qit yiu QiiW|!   7   !  - \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亡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权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势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存？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00380" y="102870"/>
            <a:ext cx="1026223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基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督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今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复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51815" y="97980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5940" y="219964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35940" y="463931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latin typeface="SimpMusic Accent" panose="05060603040505090403" pitchFamily="18" charset="2"/>
                <a:sym typeface="+mn-ea"/>
              </a:rPr>
              <a:t>zcZ  zcZ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35940" y="341947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         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2900" y="3003550"/>
            <a:ext cx="7683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400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5755" y="1479550"/>
            <a:ext cx="11991340" cy="470789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1    3    5    1|  4    6    6   5|eir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4    5    6    5|  4    3    3   2|eir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战  争  完  毕  获  全  胜，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7    !    @    5|  !    @    #  - |uiQ  Wit  !  uiiQ|7   6   5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亡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岂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封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坟，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tiy uit !    3|  4    6    6   5|Qiu Qit yiu QiiW|!   7   !  - \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  督  开  了  乐  园  门，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00380" y="102870"/>
            <a:ext cx="1026223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基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督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今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复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51815" y="97980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5940" y="219964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35940" y="463931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latin typeface="SimpMusic Accent" panose="05060603040505090403" pitchFamily="18" charset="2"/>
                <a:sym typeface="+mn-ea"/>
              </a:rPr>
              <a:t>zcZ  zcZ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35940" y="341947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         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2900" y="3003550"/>
            <a:ext cx="7683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endParaRPr lang="zh-CN" altLang="en-US" sz="400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5755" y="1479550"/>
            <a:ext cx="11991340" cy="470789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1    3    5    1|  4    6    6   5|eir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带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随，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4    5    6    5|  4    3    3   2|eir  tiq  4  eiir|3   2   1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跟  从  元  首  结  成  队，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7    !    @    5|  !    @    #  - |uiQ  Wit  !  uiiQ|7   6   5  - |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  造  人  像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一  样，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buFontTx/>
              <a:buNone/>
            </a:pP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tiy uit !    3|  4    6    6   5|Qiu Qit yiu QiiW|!   7   !  - \</a:t>
            </a:r>
            <a:endParaRPr lang="en-US" altLang="zh-CN" sz="4000" smtClean="0">
              <a:solidFill>
                <a:schemeClr val="tx1"/>
              </a:solidFill>
              <a:latin typeface="SimpMusic Base" panose="05060603040505090403" charset="0"/>
              <a:cs typeface="SimpMusic Base" panose="05060603040505090403" charset="0"/>
            </a:endParaRPr>
          </a:p>
          <a:p>
            <a:pPr eaLnBrk="1" hangingPunct="1">
              <a:lnSpc>
                <a:spcPct val="20000"/>
              </a:lnSpc>
              <a:spcBef>
                <a:spcPct val="30000"/>
              </a:spcBef>
              <a:buFontTx/>
              <a:buNone/>
            </a:pP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复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活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升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上，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哈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zh-CN" altLang="en-US" sz="40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亚！</a:t>
            </a:r>
            <a:endParaRPr lang="zh-CN" altLang="en-US" sz="400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00380" y="102870"/>
            <a:ext cx="10262235" cy="1143000"/>
          </a:xfrm>
        </p:spPr>
        <p:txBody>
          <a:bodyPr anchor="ctr" anchorCtr="0"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</a:rPr>
              <a:t>  4/4</a:t>
            </a:r>
            <a:r>
              <a:rPr lang="en-US" altLang="zh-CN" sz="3600">
                <a:solidFill>
                  <a:schemeClr val="tx1"/>
                </a:solidFill>
              </a:rPr>
              <a:t>  </a:t>
            </a:r>
            <a:r>
              <a:rPr lang="en-US" altLang="zh-CN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800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基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督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今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复</a:t>
            </a:r>
            <a:r>
              <a:rPr lang="en-US" b="1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b="1">
                <a:solidFill>
                  <a:schemeClr val="tx1"/>
                </a:solidFill>
                <a:ea typeface="黑体" panose="02010609060101010101" pitchFamily="2" charset="-122"/>
              </a:rPr>
              <a:t>活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51815" y="97980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5940" y="219964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35940" y="4639310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latin typeface="SimpMusic Accent" panose="05060603040505090403" pitchFamily="18" charset="2"/>
                <a:sym typeface="+mn-ea"/>
              </a:rPr>
              <a:t>zcZ  zcZ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zcccccZ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35940" y="3419475"/>
            <a:ext cx="115919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                                                    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  <a:sym typeface="+mn-ea"/>
              </a:rPr>
              <a:t>zccccccccccccccccZ  zccccZ  zcccccZ</a:t>
            </a:r>
            <a:r>
              <a:rPr lang="en-US" altLang="zh-CN" sz="3200">
                <a:solidFill>
                  <a:schemeClr val="tx1"/>
                </a:solidFill>
                <a:latin typeface="SimpMusic Accent" panose="05060603040505090403" pitchFamily="18" charset="2"/>
              </a:rPr>
              <a:t>    </a:t>
            </a:r>
            <a:endParaRPr lang="en-US" altLang="zh-CN" sz="3200">
              <a:solidFill>
                <a:schemeClr val="tx1"/>
              </a:solidFill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27463</Words>
  <Application>WPS 演示</Application>
  <PresentationFormat>宽屏</PresentationFormat>
  <Paragraphs>941</Paragraphs>
  <Slides>47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9" baseType="lpstr">
      <vt:lpstr>Arial</vt:lpstr>
      <vt:lpstr>宋体</vt:lpstr>
      <vt:lpstr>Wingdings</vt:lpstr>
      <vt:lpstr>黑体</vt:lpstr>
      <vt:lpstr>SimpMusic Base</vt:lpstr>
      <vt:lpstr>SimpMusic Base</vt:lpstr>
      <vt:lpstr>SimpMusic Accent</vt:lpstr>
      <vt:lpstr>Times New Roman</vt:lpstr>
      <vt:lpstr>Calibri</vt:lpstr>
      <vt:lpstr>微软雅黑</vt:lpstr>
      <vt:lpstr>Arial Unicode MS</vt:lpstr>
      <vt:lpstr>Office Theme</vt:lpstr>
      <vt:lpstr>1=D  9/8                     有 福 的 确 据     </vt:lpstr>
      <vt:lpstr>1=D  9/8                     有 福 的 确 据     </vt:lpstr>
      <vt:lpstr>PowerPoint 演示文稿</vt:lpstr>
      <vt:lpstr>PowerPoint 演示文稿</vt:lpstr>
      <vt:lpstr>PowerPoint 演示文稿</vt:lpstr>
      <vt:lpstr>1=G  4/4                        基 督 今 复 活     </vt:lpstr>
      <vt:lpstr>1=G  4/4                        基 督 今 复 活     </vt:lpstr>
      <vt:lpstr>1=G  4/4                        基 督 今 复 活     </vt:lpstr>
      <vt:lpstr>1=G  4/4                        基 督 今 复 活     </vt:lpstr>
      <vt:lpstr>1=F 4/4             暴风雨中之避难所     </vt:lpstr>
      <vt:lpstr>1=F 4/4             暴风雨中之避难所     </vt:lpstr>
      <vt:lpstr>1=bE  4/4                            奉 祢 为 王    </vt:lpstr>
      <vt:lpstr>1=bE  4/4                            奉 祢 为 王    </vt:lpstr>
      <vt:lpstr>1=bE  4/4                            奉 祢 为 王    </vt:lpstr>
      <vt:lpstr>1=bE  4/4                            奉 祢 为 王    </vt:lpstr>
      <vt:lpstr>1=bB  6/8                                爱 救 赎 我    </vt:lpstr>
      <vt:lpstr>1=bB  6/8                                爱 救 赎 我    </vt:lpstr>
      <vt:lpstr>1=bB  6/8                                爱 救 赎 我    </vt:lpstr>
      <vt:lpstr>1=G  3/2                               快  乐  日    </vt:lpstr>
      <vt:lpstr>1=G  3/2                               快  乐  日    </vt:lpstr>
      <vt:lpstr>1=G  3/2                               快  乐  日    </vt:lpstr>
      <vt:lpstr>1=G  3/2                               快  乐  日    </vt:lpstr>
      <vt:lpstr>1=F  6/8                        为圣须用工夫     </vt:lpstr>
      <vt:lpstr>1=F  6/8                        为圣须用工夫     </vt:lpstr>
      <vt:lpstr>1=F  6/8                        为圣须用工夫     </vt:lpstr>
      <vt:lpstr>1=F  6/8                        为圣须用工夫     </vt:lpstr>
      <vt:lpstr>1=bA  6/8                            主慈声呼唤    </vt:lpstr>
      <vt:lpstr>1=bA  6/8                            主慈声呼唤    </vt:lpstr>
      <vt:lpstr>1=bA  6/8                            主慈声呼唤    </vt:lpstr>
      <vt:lpstr>1=bA  6/8                            主慈声呼唤    </vt:lpstr>
      <vt:lpstr>1=bA  4/4                               我永不忘记你    </vt:lpstr>
      <vt:lpstr>1=bA  4/4                               我永不忘记你    </vt:lpstr>
      <vt:lpstr>1=bA  4/4                               我永不忘记你    </vt:lpstr>
      <vt:lpstr>1=bA  6/8                             让耶稣进入心中   </vt:lpstr>
      <vt:lpstr>1=bA  6/8                             让耶稣进入心中   </vt:lpstr>
      <vt:lpstr>1=bA  6/8                             让耶稣进入心中   </vt:lpstr>
      <vt:lpstr>1=bA  6/8                             让耶稣进入心中   </vt:lpstr>
      <vt:lpstr>1=G  6/8                              妙  爱  找  我 </vt:lpstr>
      <vt:lpstr>1=G  6/8                              妙  爱  找  我 </vt:lpstr>
      <vt:lpstr>1=G  6/8                              妙  爱  找  我 </vt:lpstr>
      <vt:lpstr>1=G  6/8                              妙  爱  找  我 </vt:lpstr>
      <vt:lpstr>1=G  4/4                               赞   慕   美   地    </vt:lpstr>
      <vt:lpstr>1=G  4/4                               赞   慕   美   地    </vt:lpstr>
      <vt:lpstr>1=G  4/4                               赞   慕   美   地    </vt:lpstr>
      <vt:lpstr>1=bA  3/4                              慈  光  导  引    </vt:lpstr>
      <vt:lpstr>1=bA  3/4                              慈  光  导  引    </vt:lpstr>
      <vt:lpstr>1=bA  3/4                              慈  光  导  引    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994</cp:revision>
  <cp:lastPrinted>2023-10-20T16:25:00Z</cp:lastPrinted>
  <dcterms:created xsi:type="dcterms:W3CDTF">2015-03-20T02:56:00Z</dcterms:created>
  <dcterms:modified xsi:type="dcterms:W3CDTF">2024-08-19T16:11:39Z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