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49"/>
  </p:handoutMasterIdLst>
  <p:sldIdLst>
    <p:sldId id="5654" r:id="rId3"/>
    <p:sldId id="5659" r:id="rId4"/>
    <p:sldId id="5660" r:id="rId5"/>
    <p:sldId id="5661" r:id="rId6"/>
    <p:sldId id="5662" r:id="rId7"/>
    <p:sldId id="5703" r:id="rId8"/>
    <p:sldId id="5704" r:id="rId9"/>
    <p:sldId id="5665" r:id="rId10"/>
    <p:sldId id="5666" r:id="rId12"/>
    <p:sldId id="5667" r:id="rId13"/>
    <p:sldId id="5668" r:id="rId14"/>
    <p:sldId id="5669" r:id="rId15"/>
    <p:sldId id="5670" r:id="rId16"/>
    <p:sldId id="5671" r:id="rId17"/>
    <p:sldId id="5672" r:id="rId18"/>
    <p:sldId id="5673" r:id="rId19"/>
    <p:sldId id="5674" r:id="rId20"/>
    <p:sldId id="5675" r:id="rId21"/>
    <p:sldId id="5676" r:id="rId22"/>
    <p:sldId id="5677" r:id="rId23"/>
    <p:sldId id="5678" r:id="rId24"/>
    <p:sldId id="5679" r:id="rId25"/>
    <p:sldId id="5680" r:id="rId26"/>
    <p:sldId id="5681" r:id="rId27"/>
    <p:sldId id="5682" r:id="rId28"/>
    <p:sldId id="5683" r:id="rId29"/>
    <p:sldId id="5684" r:id="rId30"/>
    <p:sldId id="5685" r:id="rId31"/>
    <p:sldId id="5686" r:id="rId32"/>
    <p:sldId id="5687" r:id="rId33"/>
    <p:sldId id="5688" r:id="rId34"/>
    <p:sldId id="5689" r:id="rId35"/>
    <p:sldId id="5690" r:id="rId36"/>
    <p:sldId id="5691" r:id="rId37"/>
    <p:sldId id="5692" r:id="rId38"/>
    <p:sldId id="5693" r:id="rId39"/>
    <p:sldId id="5694" r:id="rId40"/>
    <p:sldId id="5695" r:id="rId41"/>
    <p:sldId id="5696" r:id="rId42"/>
    <p:sldId id="5697" r:id="rId43"/>
    <p:sldId id="5698" r:id="rId44"/>
    <p:sldId id="5699" r:id="rId45"/>
    <p:sldId id="5700" r:id="rId46"/>
    <p:sldId id="5701" r:id="rId47"/>
    <p:sldId id="5702" r:id="rId48"/>
  </p:sldIdLst>
  <p:sldSz cx="12192000" cy="6858000"/>
  <p:notesSz cx="7103745" cy="10234295"/>
  <p:custDataLst>
    <p:tags r:id="rId5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37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9" autoAdjust="0"/>
    <p:restoredTop sz="84156"/>
  </p:normalViewPr>
  <p:slideViewPr>
    <p:cSldViewPr showGuides="1">
      <p:cViewPr varScale="1">
        <p:scale>
          <a:sx n="93" d="100"/>
          <a:sy n="93" d="100"/>
        </p:scale>
        <p:origin x="680" y="44"/>
      </p:cViewPr>
      <p:guideLst>
        <p:guide orient="horz" pos="2151"/>
        <p:guide pos="37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4" Type="http://schemas.openxmlformats.org/officeDocument/2006/relationships/tags" Target="tags/tag50.xml"/><Relationship Id="rId53" Type="http://schemas.openxmlformats.org/officeDocument/2006/relationships/commentAuthors" Target="commentAuthors.xml"/><Relationship Id="rId52" Type="http://schemas.openxmlformats.org/officeDocument/2006/relationships/tableStyles" Target="tableStyles.xml"/><Relationship Id="rId51" Type="http://schemas.openxmlformats.org/officeDocument/2006/relationships/viewProps" Target="viewProps.xml"/><Relationship Id="rId50" Type="http://schemas.openxmlformats.org/officeDocument/2006/relationships/presProps" Target="presProps.xml"/><Relationship Id="rId5" Type="http://schemas.openxmlformats.org/officeDocument/2006/relationships/slide" Target="slides/slide3.xml"/><Relationship Id="rId49" Type="http://schemas.openxmlformats.org/officeDocument/2006/relationships/handoutMaster" Target="handoutMasters/handoutMaster1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7834" y="1355530"/>
            <a:ext cx="12269261" cy="48253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%|% -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1|2  %  2|3  -   3|4  ^  4|3  1  3 |3  2  ^|2-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ea typeface="黑体" panose="02010609060101010101" pitchFamily="49" charset="-122"/>
              </a:rPr>
              <a:t>荣耀</a:t>
            </a:r>
            <a:r>
              <a:rPr lang="en-US" sz="3600" dirty="0">
                <a:ea typeface="黑体" panose="02010609060101010101" pitchFamily="49" charset="-122"/>
              </a:rPr>
              <a:t>  </a:t>
            </a:r>
            <a:r>
              <a:rPr sz="3600" dirty="0">
                <a:ea typeface="黑体" panose="02010609060101010101" pitchFamily="49" charset="-122"/>
              </a:rPr>
              <a:t>归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于真神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sz="3600" dirty="0">
                <a:ea typeface="黑体" panose="02010609060101010101" pitchFamily="49" charset="-122"/>
              </a:rPr>
              <a:t>成就大事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为爱世人甚至赐下独生子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%|% -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1|2  %  2|3  -   3|5  4  2|1   &amp;   1|3  3  2|1-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ea typeface="黑体" panose="02010609060101010101" pitchFamily="49" charset="-122"/>
              </a:rPr>
              <a:t>献上</a:t>
            </a:r>
            <a:r>
              <a:rPr lang="en-US" sz="3600" dirty="0">
                <a:ea typeface="黑体" panose="02010609060101010101" pitchFamily="49" charset="-122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生命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为人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赎罪受害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永生门已大开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人人可进来。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eof|5- eof|5- tod|1  2  3|2- wod|4-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wod|4- riiw|5  5  4|3-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全地听主声音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万民快乐高兴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%|% -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1|2  %  2|3  -   3|5  4  2|1   &amp;   1|3  3  2|1-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请来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藉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主耶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进入父家中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祂已成功救赎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荣耀归天父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45085"/>
            <a:ext cx="1001014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/>
              </a:rPr>
              <a:t>¾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荣耀归与真神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691515" y="1303655"/>
            <a:ext cx="12643485" cy="4968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属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 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愚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行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甘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- 0| 3 -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5 -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除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    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撇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乐</a:t>
            </a:r>
            <a:r>
              <a:rPr sz="2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、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炫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夸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874395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>
                <a:solidFill>
                  <a:schemeClr val="tx1"/>
                </a:solidFill>
                <a:sym typeface="+mn-ea"/>
              </a:rPr>
              <a:t>1=</a:t>
            </a:r>
            <a:r>
              <a:rPr lang="en-US" altLang="zh-CN" sz="2800" dirty="0">
                <a:sym typeface="SimpMusic Base" panose="05060603040505090403" pitchFamily="18" charset="2"/>
              </a:rPr>
              <a:t>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D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         </a:t>
            </a:r>
            <a:r>
              <a:rPr lang="zh-CN" altLang="en-US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亲近更亲近</a:t>
            </a:r>
            <a:endParaRPr lang="zh-CN" altLang="en-US" sz="4000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691515" y="1303655"/>
            <a:ext cx="12643485" cy="4968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终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里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- 0| 3 -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5 -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锚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抛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;    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近！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874395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>
                <a:solidFill>
                  <a:schemeClr val="tx1"/>
                </a:solidFill>
                <a:sym typeface="+mn-ea"/>
              </a:rPr>
              <a:t>1=</a:t>
            </a:r>
            <a:r>
              <a:rPr lang="en-US" altLang="zh-CN" sz="2800" dirty="0">
                <a:sym typeface="SimpMusic Base" panose="05060603040505090403" pitchFamily="18" charset="2"/>
              </a:rPr>
              <a:t>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D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         </a:t>
            </a:r>
            <a:r>
              <a:rPr lang="zh-CN" altLang="en-US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亲近更亲近</a:t>
            </a:r>
            <a:endParaRPr lang="zh-CN" altLang="en-US" sz="4000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21665" y="1336040"/>
            <a:ext cx="11296650" cy="48514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wiiq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 % | 1   -   -   1 | 2    2    2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3 | 2  -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求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 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兴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工！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向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众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门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徒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显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现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用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能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唤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起各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子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见！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9   y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3 | 1  -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59  y    5    3 | 2  -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求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兴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工！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   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众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恭  立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恳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此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刻便  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赏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赐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们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典。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89535"/>
            <a:ext cx="1025715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G  </a:t>
            </a:r>
            <a:r>
              <a:rPr lang="en-US" altLang="zh-CN" sz="3200">
                <a:solidFill>
                  <a:schemeClr val="tx1"/>
                </a:solidFill>
              </a:rPr>
              <a:t>4/4 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复兴主工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85800" y="765810"/>
            <a:ext cx="6781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3580" y="208724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3580" y="467042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3580" y="3415030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21665" y="1336040"/>
            <a:ext cx="11296650" cy="48514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wiiq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 % | 1   -   -   1 | 2    2    2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3 | 2  -  -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求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工！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高  举  宝  贵  圣  名！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但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人心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热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烈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明。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9   y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3 | 1  -  -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59  y    5    3 | 2  -  -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求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工！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众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恭  立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-\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恳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此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刻便  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赏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们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典。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89535"/>
            <a:ext cx="1025715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G  </a:t>
            </a:r>
            <a:r>
              <a:rPr lang="en-US" altLang="zh-CN" sz="3200">
                <a:solidFill>
                  <a:schemeClr val="tx1"/>
                </a:solidFill>
              </a:rPr>
              <a:t>4/4 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复兴主工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85800" y="765810"/>
            <a:ext cx="6781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3580" y="208724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3580" y="467042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3580" y="3415030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21665" y="1336040"/>
            <a:ext cx="11296650" cy="48514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wiiq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 % | 1   -   -   1 | 2    2    2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3 | 2  -  -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求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工！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向  众  启  示  圣  言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。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洁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音真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理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都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见。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9   y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3 | 1  -  -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59  y    5    3 | 2  -  -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求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工！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众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恭  立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-\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恳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此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刻便  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赏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们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典。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89535"/>
            <a:ext cx="1025715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G  </a:t>
            </a:r>
            <a:r>
              <a:rPr lang="en-US" altLang="zh-CN" sz="3200">
                <a:solidFill>
                  <a:schemeClr val="tx1"/>
                </a:solidFill>
              </a:rPr>
              <a:t>4/4 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复兴主工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85800" y="765810"/>
            <a:ext cx="6781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3580" y="208724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3580" y="467042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3580" y="3415030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21665" y="1336040"/>
            <a:ext cx="11296650" cy="48514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wiiq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 % | 1   -   -   1 | 2    2    2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3 | 2  -  -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求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工！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沛  降  圣  灵  恩  霖！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 但      愿  荣    耀 永    归与 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平  安  临  到   世 人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 9   y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3 | 1  -  -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eiir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59  y    5    3 | 2  -  -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恳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求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工！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众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恭  立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^ 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YiU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 </a:t>
            </a:r>
            <a:r>
              <a:rPr lang="en-US" altLang="zh-CN" sz="360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UiY 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  1 | 29  q    3    2 | 1  -  -\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恳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此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刻便  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赏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们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典。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89535"/>
            <a:ext cx="1025715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G  </a:t>
            </a:r>
            <a:r>
              <a:rPr lang="en-US" altLang="zh-CN" sz="3200">
                <a:solidFill>
                  <a:schemeClr val="tx1"/>
                </a:solidFill>
              </a:rPr>
              <a:t>4/4 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49" charset="-122"/>
              </a:rPr>
              <a:t>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复兴主工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85800" y="765810"/>
            <a:ext cx="6781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3580" y="208724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3580" y="4670425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3580" y="3415030"/>
            <a:ext cx="109893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</a:rPr>
              <a:t>zccZ                              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A  4/4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</a:t>
            </a:r>
            <a:r>
              <a:rPr lang="zh-CN" altLang="en-US" b="1" dirty="0">
                <a:ea typeface="黑体" panose="02010609060101010101" pitchFamily="49" charset="-122"/>
              </a:rPr>
              <a:t>创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造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奇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功</a:t>
            </a:r>
            <a:endParaRPr lang="en-US" altLang="zh-CN" sz="3200" dirty="0"/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1" name="文本框 20"/>
          <p:cNvSpPr txBox="1"/>
          <p:nvPr/>
        </p:nvSpPr>
        <p:spPr>
          <a:xfrm>
            <a:off x="334854" y="1407480"/>
            <a:ext cx="11593794" cy="48272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%|1--1|2--2|3 1 ^ 2|1-&amp;  TY|&amp; 1 2 3|4 - - 3|3 2 2 1|1-&amp; 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仰看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天空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浩大  无   穷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万  千  天   体     错杂  纵   横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%|1--1|2--2|3 1 ^ 2|1-&amp;  TY|&amp; 1 2 3|4 - - 3|3 2 1 &amp;|1 --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合成  整个  光明  系   统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共  宣  上   主     创造  奇   功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%|%--%|1--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1|2 - - 2|3 - - 2 |3 4 5 3|2 3 4 2|3 4 5 3|2--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一轮  红日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西落     东升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彰 主    太 初     创造     大能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%|%--%|1--1|2 - - 2|3 - - 2 |3 4 5 3|2 3 4 2|1 - &amp; -|1--\ 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普照  万类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至正     至公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显 示     上主     能力  无   穷。</a:t>
            </a:r>
            <a:r>
              <a:rPr lang="en-US" altLang="zh-CN" sz="3600" dirty="0"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   </a:t>
            </a:r>
            <a:endParaRPr lang="zh-CN" altLang="en-US" sz="3600" dirty="0">
              <a:latin typeface="SimpMusic Base" panose="05060603040505090403" pitchFamily="18" charset="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215704" y="10520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24" name="文本框 23"/>
          <p:cNvSpPr txBox="1"/>
          <p:nvPr/>
        </p:nvSpPr>
        <p:spPr>
          <a:xfrm>
            <a:off x="3942779" y="10520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25" name="文本框 24"/>
          <p:cNvSpPr txBox="1"/>
          <p:nvPr/>
        </p:nvSpPr>
        <p:spPr>
          <a:xfrm>
            <a:off x="6311771" y="10462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0" name="文本框 29"/>
          <p:cNvSpPr txBox="1"/>
          <p:nvPr/>
        </p:nvSpPr>
        <p:spPr>
          <a:xfrm>
            <a:off x="6960096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1" name="文本框 30"/>
          <p:cNvSpPr txBox="1"/>
          <p:nvPr/>
        </p:nvSpPr>
        <p:spPr>
          <a:xfrm>
            <a:off x="9264352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2" name="文本框 31"/>
          <p:cNvSpPr txBox="1"/>
          <p:nvPr/>
        </p:nvSpPr>
        <p:spPr>
          <a:xfrm>
            <a:off x="9912424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3" name="文本框 32"/>
          <p:cNvSpPr txBox="1"/>
          <p:nvPr/>
        </p:nvSpPr>
        <p:spPr>
          <a:xfrm>
            <a:off x="10776520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34" name="文本框 33"/>
          <p:cNvSpPr txBox="1"/>
          <p:nvPr/>
        </p:nvSpPr>
        <p:spPr>
          <a:xfrm>
            <a:off x="3216950" y="2284023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5" name="文本框 34"/>
          <p:cNvSpPr txBox="1"/>
          <p:nvPr/>
        </p:nvSpPr>
        <p:spPr>
          <a:xfrm>
            <a:off x="3936777" y="2285293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6" name="文本框 35"/>
          <p:cNvSpPr txBox="1"/>
          <p:nvPr/>
        </p:nvSpPr>
        <p:spPr>
          <a:xfrm>
            <a:off x="4729118" y="2284085"/>
            <a:ext cx="1224136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37" name="文本框 36"/>
          <p:cNvSpPr txBox="1"/>
          <p:nvPr/>
        </p:nvSpPr>
        <p:spPr>
          <a:xfrm>
            <a:off x="6313041" y="227648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6961366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39" name="文本框 38"/>
          <p:cNvSpPr txBox="1"/>
          <p:nvPr/>
        </p:nvSpPr>
        <p:spPr>
          <a:xfrm>
            <a:off x="9265622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40" name="文本框 39"/>
          <p:cNvSpPr txBox="1"/>
          <p:nvPr/>
        </p:nvSpPr>
        <p:spPr>
          <a:xfrm>
            <a:off x="9913694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41" name="文本框 40"/>
          <p:cNvSpPr txBox="1"/>
          <p:nvPr/>
        </p:nvSpPr>
        <p:spPr>
          <a:xfrm>
            <a:off x="6305421" y="3539775"/>
            <a:ext cx="1296144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2" name="文本框 41"/>
          <p:cNvSpPr txBox="1"/>
          <p:nvPr/>
        </p:nvSpPr>
        <p:spPr>
          <a:xfrm>
            <a:off x="7817589" y="3548030"/>
            <a:ext cx="1512168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9258384" y="3535965"/>
            <a:ext cx="1512168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7825844" y="4724159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727848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6" name="文本框 45"/>
          <p:cNvSpPr txBox="1"/>
          <p:nvPr/>
        </p:nvSpPr>
        <p:spPr>
          <a:xfrm>
            <a:off x="5591944" y="1052230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zccZ</a:t>
            </a:r>
            <a:endParaRPr lang="zh-CN" altLang="en-US" sz="2400" dirty="0"/>
          </a:p>
        </p:txBody>
      </p:sp>
      <p:sp>
        <p:nvSpPr>
          <p:cNvPr id="47" name="文本框 46"/>
          <p:cNvSpPr txBox="1"/>
          <p:nvPr/>
        </p:nvSpPr>
        <p:spPr>
          <a:xfrm>
            <a:off x="5593214" y="228408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zccZ</a:t>
            </a:r>
            <a:endParaRPr lang="zh-CN" altLang="en-US" sz="2400" dirty="0"/>
          </a:p>
        </p:txBody>
      </p:sp>
      <p:sp>
        <p:nvSpPr>
          <p:cNvPr id="48" name="文本框 47"/>
          <p:cNvSpPr txBox="1"/>
          <p:nvPr/>
        </p:nvSpPr>
        <p:spPr>
          <a:xfrm>
            <a:off x="6313294" y="4724608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5360" y="1407480"/>
            <a:ext cx="11593794" cy="48272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%|1--1|2--2|3 1 ^ 2|1-&amp;  TY|&amp; 1 2 3|4 - - 3|3 2 2 1|1-&amp;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温柔  明月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清辉  似   银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面  向  大   地     轻轻  诉   陈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%|1--1|2--2|3 1 ^ 2|1-&amp;  TY|&amp; 1 2 3|4 - - 3|3 2 1 &amp;|1--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重新  自述  由来  所   因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赞  美  上   主     超凡  全   能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;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%|%--%|1--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1|2 - - 2|3 - - 2 |3 4 5 3|2 3 4 2|3 4 5 3|2--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在她  周围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无数     星辰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好 似    万  盏   光 耀     明灯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%|%--%|1--1|2 - - 2|3 - - 2 |3 4 5 3|2 3 4 2|1 - &amp; -|1--\ 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一面  游行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一面     颂神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反 复     赞扬     创造  深   恩。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endParaRPr lang="zh-CN" altLang="en-US" sz="3600" dirty="0">
              <a:latin typeface="SimpMusic Base" panose="05060603040505090403" pitchFamily="18" charset="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15704" y="10520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3942779" y="10520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311771" y="10462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6960096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9264352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9912424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10776520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216950" y="2284023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936777" y="2285293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4729118" y="2284085"/>
            <a:ext cx="1224136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6313041" y="227648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961366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6" name="文本框 15"/>
          <p:cNvSpPr txBox="1"/>
          <p:nvPr/>
        </p:nvSpPr>
        <p:spPr>
          <a:xfrm>
            <a:off x="9265622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7" name="文本框 16"/>
          <p:cNvSpPr txBox="1"/>
          <p:nvPr/>
        </p:nvSpPr>
        <p:spPr>
          <a:xfrm>
            <a:off x="9913694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05421" y="3539775"/>
            <a:ext cx="1296144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19" name="文本框 18"/>
          <p:cNvSpPr txBox="1"/>
          <p:nvPr/>
        </p:nvSpPr>
        <p:spPr>
          <a:xfrm>
            <a:off x="7817589" y="3548030"/>
            <a:ext cx="1512168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20" name="文本框 19"/>
          <p:cNvSpPr txBox="1"/>
          <p:nvPr/>
        </p:nvSpPr>
        <p:spPr>
          <a:xfrm>
            <a:off x="9258384" y="3535965"/>
            <a:ext cx="1512168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7822669" y="4726064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727848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27" name="文本框 26"/>
          <p:cNvSpPr txBox="1"/>
          <p:nvPr/>
        </p:nvSpPr>
        <p:spPr>
          <a:xfrm>
            <a:off x="5591944" y="1052230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zccZ</a:t>
            </a:r>
            <a:endParaRPr lang="zh-CN" altLang="en-US" sz="2400" dirty="0"/>
          </a:p>
        </p:txBody>
      </p:sp>
      <p:sp>
        <p:nvSpPr>
          <p:cNvPr id="28" name="文本框 27"/>
          <p:cNvSpPr txBox="1"/>
          <p:nvPr/>
        </p:nvSpPr>
        <p:spPr>
          <a:xfrm>
            <a:off x="5593214" y="228408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zccZ</a:t>
            </a:r>
            <a:endParaRPr lang="zh-CN" altLang="en-US" sz="2400" dirty="0"/>
          </a:p>
        </p:txBody>
      </p:sp>
      <p:sp>
        <p:nvSpPr>
          <p:cNvPr id="29" name="文本框 28"/>
          <p:cNvSpPr txBox="1"/>
          <p:nvPr/>
        </p:nvSpPr>
        <p:spPr>
          <a:xfrm>
            <a:off x="6312024" y="4724608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16632"/>
            <a:ext cx="9144000" cy="1143000"/>
          </a:xfrm>
        </p:spPr>
        <p:txBody>
          <a:bodyPr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A  4/4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</a:t>
            </a:r>
            <a:r>
              <a:rPr lang="zh-CN" altLang="en-US" b="1" dirty="0">
                <a:ea typeface="黑体" panose="02010609060101010101" pitchFamily="49" charset="-122"/>
              </a:rPr>
              <a:t>创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造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奇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功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3" name="文本框 22"/>
          <p:cNvSpPr txBox="1"/>
          <p:nvPr/>
        </p:nvSpPr>
        <p:spPr>
          <a:xfrm>
            <a:off x="5018236" y="5589746"/>
            <a:ext cx="5737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：</a:t>
            </a:r>
            <a:endParaRPr lang="zh-CN" altLang="en-US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5360" y="1407480"/>
            <a:ext cx="11665802" cy="488315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%|1--1|2--2|3 1 ^ 2|1-&amp;  TY|&amp; 1 2 3|4 - - 3|3 2 2 1|1-&amp;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虽然  他们  谦虚  恭   敬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长  期  静   默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来复  周   行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%|1--1|2--2|3 1 ^ 2|1-&amp;  TY|&amp; 1 2 3|4 - - 3|3 2 1 &amp;|1 --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虽然  他们  不发  声   音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仅 依   轨   迹     发出  光   明。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 %|%--%|1--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1|2 - - 2|3 - - 2 |3 4 5 3|2 3 4 2|3 4 5 3|2--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人间  凡百  有耳    能听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</a:rPr>
              <a:t>却 常   听  见    他 们     歌声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%|%--%|1--1|2 - - 2|3 - - 2 |3 4 5 3|2 3 4 2|1 - &amp; -|1--\ 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光明  之中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     颂称</a:t>
            </a:r>
            <a:r>
              <a:rPr lang="zh-CN" altLang="en-US" sz="40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“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造 我    之主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神圣  全   能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”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3600" dirty="0">
              <a:latin typeface="SimpMusic Base" panose="05060603040505090403" pitchFamily="18" charset="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15704" y="10520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3942779" y="10520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311771" y="104629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6960096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9264352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9912424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10776520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216950" y="2284023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936777" y="2285293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4729118" y="2284085"/>
            <a:ext cx="1224136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6313041" y="227648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961366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6" name="文本框 15"/>
          <p:cNvSpPr txBox="1"/>
          <p:nvPr/>
        </p:nvSpPr>
        <p:spPr>
          <a:xfrm>
            <a:off x="9265622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7" name="文本框 16"/>
          <p:cNvSpPr txBox="1"/>
          <p:nvPr/>
        </p:nvSpPr>
        <p:spPr>
          <a:xfrm>
            <a:off x="9913694" y="228537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zcccZ</a:t>
            </a:r>
            <a:endParaRPr lang="zh-CN" altLang="en-US" sz="24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05421" y="3539775"/>
            <a:ext cx="1296144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19" name="文本框 18"/>
          <p:cNvSpPr txBox="1"/>
          <p:nvPr/>
        </p:nvSpPr>
        <p:spPr>
          <a:xfrm>
            <a:off x="7817589" y="3548030"/>
            <a:ext cx="1512168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20" name="文本框 19"/>
          <p:cNvSpPr txBox="1"/>
          <p:nvPr/>
        </p:nvSpPr>
        <p:spPr>
          <a:xfrm>
            <a:off x="9258384" y="3535965"/>
            <a:ext cx="1512168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7822669" y="4726064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727848" y="104668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27" name="文本框 26"/>
          <p:cNvSpPr txBox="1"/>
          <p:nvPr/>
        </p:nvSpPr>
        <p:spPr>
          <a:xfrm>
            <a:off x="5591944" y="1052230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zccZ</a:t>
            </a:r>
            <a:endParaRPr lang="zh-CN" altLang="en-US" sz="2400" dirty="0"/>
          </a:p>
        </p:txBody>
      </p:sp>
      <p:sp>
        <p:nvSpPr>
          <p:cNvPr id="28" name="文本框 27"/>
          <p:cNvSpPr txBox="1"/>
          <p:nvPr/>
        </p:nvSpPr>
        <p:spPr>
          <a:xfrm>
            <a:off x="5593214" y="2284085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zccZ</a:t>
            </a:r>
            <a:endParaRPr lang="zh-CN" altLang="en-US" sz="2400" dirty="0"/>
          </a:p>
        </p:txBody>
      </p:sp>
      <p:sp>
        <p:nvSpPr>
          <p:cNvPr id="29" name="文本框 28"/>
          <p:cNvSpPr txBox="1"/>
          <p:nvPr/>
        </p:nvSpPr>
        <p:spPr>
          <a:xfrm>
            <a:off x="6312024" y="4724608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A  4/4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</a:t>
            </a:r>
            <a:r>
              <a:rPr lang="zh-CN" altLang="en-US" b="1" dirty="0">
                <a:ea typeface="黑体" panose="02010609060101010101" pitchFamily="49" charset="-122"/>
              </a:rPr>
              <a:t>创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造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奇</a:t>
            </a:r>
            <a:r>
              <a:rPr lang="en-US" altLang="zh-CN" b="1" dirty="0">
                <a:ea typeface="黑体" panose="02010609060101010101" pitchFamily="49" charset="-122"/>
              </a:rPr>
              <a:t> </a:t>
            </a:r>
            <a:r>
              <a:rPr lang="zh-CN" altLang="en-US" b="1" dirty="0">
                <a:ea typeface="黑体" panose="02010609060101010101" pitchFamily="49" charset="-122"/>
              </a:rPr>
              <a:t>功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840"/>
            <a:ext cx="102489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ea typeface="黑体" panose="02010609060101010101" pitchFamily="49" charset="-122"/>
              </a:rPr>
              <a:t>E  4/4 </a:t>
            </a:r>
            <a:r>
              <a:rPr lang="en-US" altLang="zh-CN" sz="3200" dirty="0"/>
              <a:t>  </a:t>
            </a:r>
            <a:r>
              <a:rPr lang="en-US" altLang="zh-CN" sz="2800" dirty="0"/>
              <a:t>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ea typeface="黑体" panose="02010609060101010101" pitchFamily="49" charset="-122"/>
              </a:rPr>
              <a:t>我们有一故事传给万邦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26465"/>
            <a:ext cx="11882755" cy="418274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q9 s |3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e9 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e9Ls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- 1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t9Lf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-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们 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故 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邦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使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邪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荡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|6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 eiir|5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|1   U  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1|&amp; 1 2 2|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故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是 真 理   慈  爱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L4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G |1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q9 a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|4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光。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黑 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 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晨 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太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2|5--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7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-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39200" y="2194560"/>
            <a:ext cx="130048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324224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7834" y="1355530"/>
            <a:ext cx="12269261" cy="48253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%|% -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1|2  %  2|3  -   3|4  ^  4|3  1  3 |3  2  ^|2- </a:t>
            </a:r>
            <a:r>
              <a:rPr lang="en-US" sz="3600" dirty="0">
                <a:ea typeface="黑体" panose="02010609060101010101" pitchFamily="49" charset="-122"/>
                <a:sym typeface="+mn-ea"/>
              </a:rPr>
              <a:t> </a:t>
            </a:r>
            <a:endParaRPr lang="en-US" sz="3600" dirty="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600" dirty="0">
                <a:ea typeface="黑体" panose="02010609060101010101" pitchFamily="49" charset="-122"/>
                <a:sym typeface="+mn-ea"/>
              </a:rPr>
              <a:t>赎罪  完 全救恩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sz="3600" dirty="0">
                <a:ea typeface="黑体" panose="02010609060101010101" pitchFamily="49" charset="-122"/>
                <a:sym typeface="+mn-ea"/>
              </a:rPr>
              <a:t>主宝血功勋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en-US" sz="3600" dirty="0">
                <a:ea typeface="黑体" panose="02010609060101010101" pitchFamily="49" charset="-122"/>
                <a:sym typeface="+mn-ea"/>
              </a:rPr>
              <a:t>凡信者得永生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 dirty="0">
                <a:ea typeface="黑体" panose="02010609060101010101" pitchFamily="49" charset="-122"/>
                <a:sym typeface="+mn-ea"/>
              </a:rPr>
              <a:t>神应许世人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%|% -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1|2  %  2|3  -   3|5  4  2|1   &amp;   1|3  3  2|1-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ea typeface="黑体" panose="02010609060101010101" pitchFamily="49" charset="-122"/>
              </a:rPr>
              <a:t>只要</a:t>
            </a:r>
            <a:r>
              <a:rPr lang="en-US" sz="3600" dirty="0">
                <a:ea typeface="黑体" panose="02010609060101010101" pitchFamily="49" charset="-122"/>
              </a:rPr>
              <a:t>  </a:t>
            </a:r>
            <a:r>
              <a:rPr sz="3600" dirty="0">
                <a:ea typeface="黑体" panose="02010609060101010101" pitchFamily="49" charset="-122"/>
              </a:rPr>
              <a:t>我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众罪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人真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心接纳主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一经信靠耶稣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sz="3600" dirty="0">
                <a:ea typeface="黑体" panose="02010609060101010101" pitchFamily="49" charset="-122"/>
              </a:rPr>
              <a:t>必蒙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sz="3600" dirty="0">
                <a:ea typeface="黑体" panose="02010609060101010101" pitchFamily="49" charset="-122"/>
              </a:rPr>
              <a:t>饶恕。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eof|5- eof|5- tod|1  2  3|2- wod|4-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wod|4- riiw|5  5  4|3-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全地听主声音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万民快乐高兴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%|% -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1|2  %  2|3  -   3|5  4  2|1   &amp;   1|3  3  2|1-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请来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藉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主耶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进入父家中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祂已成功救赎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荣耀归天父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45085"/>
            <a:ext cx="1001014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/>
              </a:rPr>
              <a:t>¾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荣耀归与真神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840"/>
            <a:ext cx="102489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ea typeface="黑体" panose="02010609060101010101" pitchFamily="49" charset="-122"/>
              </a:rPr>
              <a:t>E  4/4 </a:t>
            </a:r>
            <a:r>
              <a:rPr lang="en-US" altLang="zh-CN" sz="3200" dirty="0"/>
              <a:t>  </a:t>
            </a:r>
            <a:r>
              <a:rPr lang="en-US" altLang="zh-CN" sz="2800" dirty="0"/>
              <a:t>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</a:t>
            </a:r>
            <a:r>
              <a:rPr lang="zh-CN" altLang="en-US" sz="4000" b="1" dirty="0">
                <a:ea typeface="黑体" panose="02010609060101010101" pitchFamily="49" charset="-122"/>
              </a:rPr>
              <a:t>我们有一故事传给万邦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26465"/>
            <a:ext cx="11881485" cy="418274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q9 s |3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e9 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e9Ls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t9Lf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-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们 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诗 歌 唱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邦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使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降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|6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 eiir|5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|1   U  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1|&amp; 1 2 2|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诗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恶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矛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枪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L4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G |1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q9 a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|4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矛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枪。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黑 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 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晨 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 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2|5--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7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-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4224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839200" y="2194560"/>
            <a:ext cx="130048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840"/>
            <a:ext cx="102489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ea typeface="黑体" panose="02010609060101010101" pitchFamily="49" charset="-122"/>
              </a:rPr>
              <a:t>E  4/4 </a:t>
            </a:r>
            <a:r>
              <a:rPr lang="en-US" altLang="zh-CN" sz="3200" dirty="0"/>
              <a:t>  </a:t>
            </a:r>
            <a:r>
              <a:rPr lang="en-US" altLang="zh-CN" sz="2800" dirty="0"/>
              <a:t>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</a:t>
            </a:r>
            <a:r>
              <a:rPr lang="zh-CN" altLang="en-US" sz="4000" b="1" dirty="0">
                <a:ea typeface="黑体" panose="02010609060101010101" pitchFamily="49" charset="-122"/>
              </a:rPr>
              <a:t>我们有一故事传给万邦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26465"/>
            <a:ext cx="11854180" cy="418274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q9 s |3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e9 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e9Ls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t9Lf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-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们 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信 息 传 给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邦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是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高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权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王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|6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 eiir|5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|1   U  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1|&amp; 1 2 2|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差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赎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L4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G |1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q9 a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|4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量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黑 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 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晨 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 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2|5--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7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-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4224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839200" y="2194560"/>
            <a:ext cx="130048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840"/>
            <a:ext cx="102489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>
                <a:ea typeface="黑体" panose="02010609060101010101" pitchFamily="49" charset="-122"/>
              </a:rPr>
              <a:t>E  4/4 </a:t>
            </a:r>
            <a:r>
              <a:rPr lang="en-US" altLang="zh-CN" sz="3200" dirty="0"/>
              <a:t>  </a:t>
            </a:r>
            <a:r>
              <a:rPr lang="en-US" altLang="zh-CN" sz="2800" dirty="0"/>
              <a:t>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我们有一故事传给万邦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26465"/>
            <a:ext cx="11854180" cy="418274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q9 s |3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e9 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e9Ls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- 1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|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t9Lf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|5 - -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介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给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邦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忧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路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过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多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趟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 |6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 eiir|5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|1   U  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1|&amp; 1 2 2|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世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的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男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附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皆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L4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 |5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G |1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q9 a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3|3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|4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附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旁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因 黑 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必 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晨 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到 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显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2|5--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7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y9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|5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4|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2|1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-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光。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4224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839200" y="2194560"/>
            <a:ext cx="130048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G  6/8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何等爱耶稣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05510"/>
            <a:ext cx="11851640" cy="53295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e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      q |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wiiq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喜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名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歌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价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比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| 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 q | wiie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9 1 9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似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悦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听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美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冠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地。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  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 | 1  9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9  |  2 9 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3 9 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r 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q |  wi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1  9  1 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耶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因    耶    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我。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24695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252469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9987280" y="4849495"/>
            <a:ext cx="142494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543040" y="4849495"/>
            <a:ext cx="11474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711701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8480360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10059035" y="831215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529330" y="484949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0059035" y="2194560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0059035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/>
        </p:nvSpPr>
        <p:spPr>
          <a:xfrm>
            <a:off x="3529330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G  6/8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何等爱耶稣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05510"/>
            <a:ext cx="11851640" cy="53295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e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      q |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wiiq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使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知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命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偿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债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| 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 q | wiie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9 1 9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知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流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血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受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害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人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惟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倚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赖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  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 | 1  9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9  |  2 9 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3 9 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r 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 wi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1  9  1 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耶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因    耶    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我。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24695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252469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480360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543040" y="4849495"/>
            <a:ext cx="11474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711701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059035" y="831215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10059035" y="2194560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987280" y="4849495"/>
            <a:ext cx="142494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zcccccccccZ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529330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529330" y="484949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0059035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G  6/8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何等爱耶稣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05510"/>
            <a:ext cx="11851640" cy="53295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e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      q |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wiiq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5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  名  使  我    知  道  父  神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  天  赐  福    丰  盈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| 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 q | wiie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9 1 9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行  之  路    虽  然  阴  森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  主  恩  光    引  领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  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 | 1  9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9  |  2 9 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3 9 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r 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 wi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1  9  1 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耶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因    耶    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我。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24695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252469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480360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543040" y="4849495"/>
            <a:ext cx="11474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711701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059035" y="831215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10059035" y="2194560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987280" y="4849495"/>
            <a:ext cx="142494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zcccccccccZ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529330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529330" y="484949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0059035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ea typeface="黑体" panose="02010609060101010101" pitchFamily="49" charset="-122"/>
              </a:rPr>
              <a:t>G  6/8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</a:t>
            </a:r>
            <a:r>
              <a:rPr lang="zh-CN" altLang="en-US" sz="4000" b="1" dirty="0">
                <a:ea typeface="黑体" panose="02010609060101010101" pitchFamily="49" charset="-122"/>
              </a:rPr>
              <a:t>何等爱耶稣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4645" y="905510"/>
            <a:ext cx="11851640" cy="53295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e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1      q | 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wiiq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|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9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5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  名  示  我    主  爱  深  长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  知  我  心    痛  苦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r | 3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eiiw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    q | wiie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w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9 1 9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  我  忧  愁    分  我  悲  伤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世  间    无  人  比  主！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  e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w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 | 1  9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1  9  |  2 9 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q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3 9  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r  |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e | 1 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1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q |  wi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ie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ii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r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w  | 1  9  1  \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耶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稣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因    耶    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先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</a:rPr>
              <a:t>爱   我。</a:t>
            </a:r>
            <a:endParaRPr sz="3600" dirty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24695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252469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480360" y="83141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543040" y="4849495"/>
            <a:ext cx="11474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7117015" y="219476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zccccZ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059035" y="831215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10059035" y="2194560"/>
            <a:ext cx="115189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zccccccccZ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987280" y="4849495"/>
            <a:ext cx="142494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zcccccccccZ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529330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529330" y="484949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zccccccccccccZ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0059035" y="3557905"/>
            <a:ext cx="2430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>
                <a:ea typeface="黑体" panose="02010609060101010101" pitchFamily="49" charset="-122"/>
              </a:rPr>
              <a:t>A  4/4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我跟随主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5280" y="1264285"/>
            <a:ext cx="12031980" cy="474662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Char char=" "/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%-|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wiiU|1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2-|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endParaRPr lang="en-US" altLang="zh-CN" sz="34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</a:rPr>
              <a:t>我愿跟随我救主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无论走何路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 smtClean="0">
                <a:ea typeface="黑体" panose="02010609060101010101" pitchFamily="49" charset="-122"/>
              </a:rPr>
              <a:t>或在花木茂盛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清水常流之处</a:t>
            </a:r>
            <a:r>
              <a:rPr lang="en-US" altLang="zh-CN" sz="3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TiiT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%-|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tiir|3  2  1 - |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</a:rPr>
              <a:t>既有救主引导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我愿跟随跟随主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 smtClean="0">
                <a:ea typeface="黑体" panose="02010609060101010101" pitchFamily="49" charset="-122"/>
              </a:rPr>
              <a:t>一路跟随直到头戴冠冕处。</a:t>
            </a:r>
            <a:endParaRPr sz="3400" dirty="0" smtClean="0">
              <a:ea typeface="黑体" panose="02010609060101010101" pitchFamily="49" charset="-122"/>
            </a:endParaRPr>
          </a:p>
          <a:p>
            <a:pPr indent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None/>
            </a:pP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3   5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eos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^  % |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&amp;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2   -   |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indent="0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None/>
            </a:pPr>
            <a:r>
              <a:rPr sz="3400" dirty="0" smtClean="0">
                <a:ea typeface="黑体" panose="02010609060101010101" pitchFamily="49" charset="-122"/>
              </a:rPr>
              <a:t>跟随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跟</a:t>
            </a:r>
            <a:r>
              <a:rPr lang="en-US" sz="3400" dirty="0" smtClean="0">
                <a:ea typeface="黑体" panose="02010609060101010101" pitchFamily="49" charset="-122"/>
              </a:rPr>
              <a:t>  </a:t>
            </a:r>
            <a:r>
              <a:rPr sz="3400" dirty="0" smtClean="0">
                <a:ea typeface="黑体" panose="02010609060101010101" pitchFamily="49" charset="-122"/>
              </a:rPr>
              <a:t>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我愿跟随耶稣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无论在何地方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我愿跟随主</a:t>
            </a:r>
            <a:r>
              <a:rPr lang="en-US" altLang="zh-CN" sz="3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400" dirty="0" smtClean="0">
              <a:ea typeface="黑体" panose="02010609060101010101" pitchFamily="49" charset="-122"/>
            </a:endParaRPr>
          </a:p>
          <a:p>
            <a:pPr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Char char=" "/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3   5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eos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^  % 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tiiiir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2   1  -  \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</a:rPr>
              <a:t>跟随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跟</a:t>
            </a:r>
            <a:r>
              <a:rPr lang="en-US" sz="3400" dirty="0" smtClean="0">
                <a:ea typeface="黑体" panose="02010609060101010101" pitchFamily="49" charset="-122"/>
              </a:rPr>
              <a:t>  </a:t>
            </a:r>
            <a:r>
              <a:rPr sz="3400" dirty="0" smtClean="0">
                <a:ea typeface="黑体" panose="02010609060101010101" pitchFamily="49" charset="-122"/>
              </a:rPr>
              <a:t>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我愿跟随耶稣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无论何处主领我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我</a:t>
            </a:r>
            <a:r>
              <a:rPr lang="en-US" sz="3400" dirty="0" smtClean="0">
                <a:ea typeface="黑体" panose="02010609060101010101" pitchFamily="49" charset="-122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愿</a:t>
            </a:r>
            <a:r>
              <a:rPr lang="en-US" sz="3400" dirty="0" smtClean="0">
                <a:ea typeface="黑体" panose="02010609060101010101" pitchFamily="49" charset="-122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跟</a:t>
            </a:r>
            <a:r>
              <a:rPr lang="en-US" sz="3400" dirty="0" smtClean="0">
                <a:ea typeface="黑体" panose="02010609060101010101" pitchFamily="49" charset="-122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随</a:t>
            </a:r>
            <a:r>
              <a:rPr lang="zh-CN" altLang="en-US" sz="34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340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16050" y="3357245"/>
            <a:ext cx="935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16050" y="4577080"/>
            <a:ext cx="935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>
                <a:ea typeface="黑体" panose="02010609060101010101" pitchFamily="49" charset="-122"/>
              </a:rPr>
              <a:t>A  4/4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我跟随主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5280" y="1264285"/>
            <a:ext cx="12031980" cy="474662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Char char=" "/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%-|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wiiU|1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2-|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endParaRPr lang="en-US" altLang="zh-CN" sz="34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</a:rPr>
              <a:t>我愿跟随我救主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无论走何路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 smtClean="0">
                <a:ea typeface="黑体" panose="02010609060101010101" pitchFamily="49" charset="-122"/>
              </a:rPr>
              <a:t>或遇狂风暴雨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路途黑云相阻</a:t>
            </a:r>
            <a:r>
              <a:rPr lang="en-US" altLang="zh-CN" sz="3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en-US" altLang="zh-CN" sz="3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TiiT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%-|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tiir|3  2  1 - |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</a:rPr>
              <a:t>有主亲手领我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我总不怕不后顾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患难我都不惧</a:t>
            </a:r>
            <a:r>
              <a:rPr lang="en-US" sz="3200" dirty="0" smtClean="0">
                <a:ea typeface="黑体" panose="02010609060101010101" pitchFamily="49" charset="-122"/>
              </a:rPr>
              <a:t>,</a:t>
            </a:r>
            <a:r>
              <a:rPr sz="3400" dirty="0" smtClean="0">
                <a:ea typeface="黑体" panose="02010609060101010101" pitchFamily="49" charset="-122"/>
              </a:rPr>
              <a:t>因有主帮扶。</a:t>
            </a:r>
            <a:endParaRPr sz="3400" dirty="0" smtClean="0">
              <a:ea typeface="黑体" panose="02010609060101010101" pitchFamily="49" charset="-122"/>
            </a:endParaRPr>
          </a:p>
          <a:p>
            <a:pPr indent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None/>
            </a:pP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3   5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eos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^  % |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&amp;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2   -   |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indent="0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None/>
            </a:pPr>
            <a:r>
              <a:rPr sz="3400" dirty="0" smtClean="0">
                <a:ea typeface="黑体" panose="02010609060101010101" pitchFamily="49" charset="-122"/>
                <a:sym typeface="+mn-ea"/>
              </a:rPr>
              <a:t>跟随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跟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我愿跟随耶稣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无论在何地方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我愿跟随主</a:t>
            </a:r>
            <a:r>
              <a:rPr lang="en-US" altLang="zh-CN" sz="3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400" dirty="0" smtClean="0">
              <a:ea typeface="黑体" panose="02010609060101010101" pitchFamily="49" charset="-122"/>
            </a:endParaRPr>
          </a:p>
          <a:p>
            <a:pPr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Char char=" "/>
            </a:pP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3   5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eos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^  %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tiiiir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2   1  -  \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  <a:sym typeface="+mn-ea"/>
              </a:rPr>
              <a:t>跟随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跟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我愿跟随耶稣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无论何处主领我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愿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跟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随</a:t>
            </a:r>
            <a:r>
              <a:rPr lang="zh-CN" altLang="en-US" sz="34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340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16050" y="4577080"/>
            <a:ext cx="935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16050" y="3357245"/>
            <a:ext cx="935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910" y="116632"/>
            <a:ext cx="9144000" cy="1143000"/>
          </a:xfrm>
        </p:spPr>
        <p:txBody>
          <a:bodyPr/>
          <a:lstStyle/>
          <a:p>
            <a:pPr algn="l"/>
            <a:r>
              <a:rPr lang="zh-CN" altLang="en-US" sz="2800" dirty="0">
                <a:ea typeface="黑体" panose="02010609060101010101" pitchFamily="49" charset="-122"/>
              </a:rPr>
              <a:t>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 dirty="0">
                <a:ea typeface="黑体" panose="02010609060101010101" pitchFamily="49" charset="-122"/>
              </a:rPr>
              <a:t>A  4/4 </a:t>
            </a:r>
            <a:r>
              <a:rPr lang="en-US" altLang="zh-CN" sz="2800" dirty="0"/>
              <a:t>   </a:t>
            </a:r>
            <a:r>
              <a:rPr lang="en-US" altLang="zh-CN" sz="4000" b="1" dirty="0"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ea typeface="黑体" panose="02010609060101010101" pitchFamily="49" charset="-122"/>
              </a:rPr>
              <a:t>                          我跟随主</a:t>
            </a:r>
            <a:endParaRPr lang="zh-CN" altLang="en-US" sz="4000" b="1" dirty="0"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335280" y="1264285"/>
            <a:ext cx="12031980" cy="474662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Char char=" "/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%-|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UiiU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wiiU|1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2-|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        </a:t>
            </a:r>
            <a:endParaRPr lang="en-US" altLang="zh-CN" sz="34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</a:rPr>
              <a:t>我愿跟随我主走</a:t>
            </a:r>
            <a:r>
              <a:rPr lang="en-US" sz="3400" dirty="0" smtClean="0">
                <a:ea typeface="黑体" panose="02010609060101010101" pitchFamily="49" charset="-122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高山或平地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sz="3400" dirty="0" smtClean="0">
                <a:ea typeface="黑体" panose="02010609060101010101" pitchFamily="49" charset="-122"/>
              </a:rPr>
              <a:t>我灵常愿与主亲近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跟主步履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endParaRPr lang="en-US" altLang="zh-CN" sz="3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TiiT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UiiY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%-|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tiir|3  2  1 - |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lang="zh-CN" sz="3400" dirty="0" smtClean="0">
                <a:ea typeface="黑体" panose="02010609060101010101" pitchFamily="49" charset="-122"/>
              </a:rPr>
              <a:t>祂</a:t>
            </a:r>
            <a:r>
              <a:rPr sz="3400" dirty="0" smtClean="0">
                <a:ea typeface="黑体" panose="02010609060101010101" pitchFamily="49" charset="-122"/>
              </a:rPr>
              <a:t>必领我安然</a:t>
            </a:r>
            <a:r>
              <a:rPr lang="en-US" sz="3400" dirty="0" smtClean="0">
                <a:ea typeface="黑体" panose="02010609060101010101" pitchFamily="49" charset="-122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奔跑</a:t>
            </a:r>
            <a:r>
              <a:rPr lang="en-US" sz="3400" dirty="0" smtClean="0">
                <a:ea typeface="黑体" panose="02010609060101010101" pitchFamily="49" charset="-122"/>
              </a:rPr>
              <a:t> </a:t>
            </a:r>
            <a:r>
              <a:rPr sz="3400" dirty="0" smtClean="0">
                <a:ea typeface="黑体" panose="02010609060101010101" pitchFamily="49" charset="-122"/>
              </a:rPr>
              <a:t>主踪之经历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</a:rPr>
              <a:t>直走到我救主所应许福地。</a:t>
            </a:r>
            <a:endParaRPr sz="3400" dirty="0" smtClean="0">
              <a:ea typeface="黑体" panose="02010609060101010101" pitchFamily="49" charset="-122"/>
            </a:endParaRPr>
          </a:p>
          <a:p>
            <a:pPr indent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None/>
            </a:pP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3   5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eos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^  % |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&amp;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qiiq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2   -   |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indent="0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None/>
            </a:pPr>
            <a:r>
              <a:rPr sz="3400" dirty="0" smtClean="0">
                <a:ea typeface="黑体" panose="02010609060101010101" pitchFamily="49" charset="-122"/>
                <a:sym typeface="+mn-ea"/>
              </a:rPr>
              <a:t>跟随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跟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我愿跟随耶稣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无论在何地方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我愿跟随主</a:t>
            </a:r>
            <a:r>
              <a:rPr lang="en-US" altLang="zh-CN" sz="3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sz="3400" dirty="0" smtClean="0">
              <a:ea typeface="黑体" panose="02010609060101010101" pitchFamily="49" charset="-122"/>
            </a:endParaRPr>
          </a:p>
          <a:p>
            <a:pPr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  <a:buChar char=" "/>
            </a:pP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3   5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eos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1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^  % |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qiiw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eiie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tiiiir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3   2   1  -  \</a:t>
            </a:r>
            <a:endParaRPr lang="en-US" altLang="zh-CN" sz="3400" dirty="0" smtClean="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Font typeface="SimpMusic Base" panose="05060603040505090403"/>
            </a:pPr>
            <a:r>
              <a:rPr sz="3400" dirty="0" smtClean="0">
                <a:ea typeface="黑体" panose="02010609060101010101" pitchFamily="49" charset="-122"/>
                <a:sym typeface="+mn-ea"/>
              </a:rPr>
              <a:t>跟随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跟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sz="3400" dirty="0" smtClean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我愿跟随耶稣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无论何处主领我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愿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跟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sz="3400" dirty="0" smtClean="0">
                <a:ea typeface="黑体" panose="02010609060101010101" pitchFamily="49" charset="-122"/>
                <a:sym typeface="+mn-ea"/>
              </a:rPr>
              <a:t>随</a:t>
            </a:r>
            <a:r>
              <a:rPr lang="zh-CN" altLang="en-US" sz="34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340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16050" y="4577080"/>
            <a:ext cx="935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16050" y="3357245"/>
            <a:ext cx="9353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 smtClean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zcccZ</a:t>
            </a:r>
            <a:endParaRPr lang="en-US" altLang="zh-CN" sz="2800" dirty="0" err="1" smtClean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7834" y="1355530"/>
            <a:ext cx="12269261" cy="4823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%|% -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1|2  %  2|3  -   3|4  ^  4|3  1  3 |3  2  ^|2-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</a:rPr>
              <a:t>荣耀  归 于真神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</a:rPr>
              <a:t>成就大事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</a:rPr>
              <a:t>藉圣子耶稣我们得大欢喜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%|% -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1|2  %  2|3  -   3|5  4  2|1   &amp;   1|3  3  2|1-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ea typeface="黑体" panose="02010609060101010101" pitchFamily="49" charset="-122"/>
              </a:rPr>
              <a:t>至圣</a:t>
            </a:r>
            <a:r>
              <a:rPr lang="en-US" sz="3600" dirty="0">
                <a:ea typeface="黑体" panose="02010609060101010101" pitchFamily="49" charset="-122"/>
              </a:rPr>
              <a:t>  </a:t>
            </a:r>
            <a:r>
              <a:rPr sz="3600" dirty="0">
                <a:ea typeface="黑体" panose="02010609060101010101" pitchFamily="49" charset="-122"/>
              </a:rPr>
              <a:t>至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尊荣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我主</a:t>
            </a:r>
            <a:r>
              <a:rPr lang="en-US" sz="3600" dirty="0">
                <a:ea typeface="黑体" panose="02010609060101010101" pitchFamily="49" charset="-122"/>
              </a:rPr>
              <a:t> </a:t>
            </a:r>
            <a:r>
              <a:rPr sz="3600" dirty="0">
                <a:ea typeface="黑体" panose="02010609060101010101" pitchFamily="49" charset="-122"/>
              </a:rPr>
              <a:t>耶稣基督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</a:t>
            </a:r>
            <a:r>
              <a:rPr sz="3600" dirty="0">
                <a:ea typeface="黑体" panose="02010609060101010101" pitchFamily="49" charset="-122"/>
              </a:rPr>
              <a:t>将来得见主面</a:t>
            </a:r>
            <a:r>
              <a:rPr lang="en-US" sz="3600" dirty="0">
                <a:ea typeface="黑体" panose="02010609060101010101" pitchFamily="49" charset="-122"/>
              </a:rPr>
              <a:t>  </a:t>
            </a:r>
            <a:r>
              <a:rPr sz="3600" dirty="0">
                <a:ea typeface="黑体" panose="02010609060101010101" pitchFamily="49" charset="-122"/>
              </a:rPr>
              <a:t>何等大恩福。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eof|5- eof|5- tod|1  2  3|2- wod|4-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wod|4- riiw|5  5  4|3-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全地听主声音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赞美主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万民快乐高兴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%|% -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|1   %   1|2  %  2|3  -   3|5  4  2|1   &amp;   1|3  3  2|1-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请来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藉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主耶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</a:t>
            </a:r>
            <a:r>
              <a:rPr 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进入父家中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祂已成功救赎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荣耀归天父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6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45085"/>
            <a:ext cx="1001014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/>
              </a:rPr>
              <a:t>¾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49" charset="-122"/>
              </a:rPr>
              <a:t>荣耀归与真神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1054735" y="260350"/>
            <a:ext cx="10535285" cy="79248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: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B 4/4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尽告耶稣 </a:t>
            </a:r>
            <a:r>
              <a:rPr lang="zh-CN" altLang="en-US" sz="40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endParaRPr lang="en-US" altLang="zh-CN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38200" y="1141095"/>
            <a:ext cx="10996930" cy="51015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!| WiiW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 |EiiE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在你心中若有世间忧虑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!  -  - 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在你心中若有愁苦唏嘘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。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5| EiiE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 |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$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|@  -  -  0|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最有慈爱之耶稣。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 #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W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1 - - 0\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你不必疑惑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你也不必惧怕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1054735" y="260350"/>
            <a:ext cx="10535285" cy="79248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: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B 4/4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尽告耶稣 </a:t>
            </a:r>
            <a:r>
              <a:rPr lang="zh-CN" altLang="en-US" sz="40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endParaRPr lang="en-US" altLang="zh-CN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38200" y="1141095"/>
            <a:ext cx="10996930" cy="51015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!| WiiW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 |EiiE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在你心中若有含泪痛苦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!  -  - 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在你心中若有诸般罪污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。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5| EiiE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 |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$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|@  -  -  0|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最有慈爱之耶稣。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 #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W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1 - - 0\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你不必疑惑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你也不必惧怕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1054735" y="260350"/>
            <a:ext cx="10535285" cy="79248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: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B 4/4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尽告耶稣 </a:t>
            </a:r>
            <a:r>
              <a:rPr lang="zh-CN" altLang="en-US" sz="40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endParaRPr lang="en-US" altLang="zh-CN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38200" y="1141095"/>
            <a:ext cx="10996930" cy="51015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!| WiiW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 |EiiE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在你心中若有惧怕缠绕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!  -  - 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在你心中若有明日烦恼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。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5| EiiE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 |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$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|@  -  -  0|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最有慈爱之耶稣。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 #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W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1 - - 0\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你不必疑惑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你也不必惧怕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1054735" y="260350"/>
            <a:ext cx="10535285" cy="79248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: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49" charset="-122"/>
              </a:rPr>
              <a:t>B 4/4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尽告耶稣 </a:t>
            </a:r>
            <a:r>
              <a:rPr lang="zh-CN" altLang="en-US" sz="40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endParaRPr lang="en-US" altLang="zh-CN" sz="18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38200" y="1141095"/>
            <a:ext cx="10996930" cy="51015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!| WiiW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 |EiiE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在你心中若有怕死受苦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!  #  #  @|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!  -  - 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在你心中若盼望神国度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。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WoiD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@  5| EiiE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! |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$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RoF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|@  -  -  0|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你当告诉耶稣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最有慈爱之耶稣。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</a:endParaRPr>
          </a:p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 #  #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QoS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Qiiy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5  ! | @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WoiE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W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TiiiW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1 - - 0\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你不必疑惑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你也不必惧怕</a:t>
            </a:r>
            <a:r>
              <a:rPr lang="en-US" sz="36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你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快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诉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</a:rPr>
              <a:t>稣。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223010" y="8890"/>
            <a:ext cx="890460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主自己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7094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T     1     w |  3 9  1 9  | 3     w     1     Y |  % 9 %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福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祉，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w     2     e |  2 9 2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感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觉，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话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语；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4     r     6     t |  5 9  3 9  | 5     t     !     y |  5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赐，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赐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恩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者；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q     3     w |  1 9 1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治，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自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己。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5     q |  4 9  3 9  | 1     T    qiiwiie |  2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远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高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举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   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息，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2     q |  4  y  5     t | !    t    3   w |  1 9 1  p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里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，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因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190018" y="6724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49645" y="533761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32034" y="5290849"/>
            <a:ext cx="5452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9190320" y="158493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190320" y="2521039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90320" y="349249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0320" y="4393247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90320" y="532935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88885" y="4401820"/>
            <a:ext cx="12401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17094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T     1     w |  3 9  1 9  | 3     w     1     Y |  % 9 %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忙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打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算，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则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靠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祈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祷；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w     2     e |  2 9 2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常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挂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虑，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看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顾；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4     r     6     t |  5 9  3 9  | 5     t     !     y |  5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随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之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欲，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则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听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语；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q     3     w |  1 9 1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住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讨，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则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主。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5     q |  4 9  3 9  | 1     T    qiiwiie |  2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远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高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举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稣，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美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   不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息，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2     q |  4  y  5     t | !    t    3   w |  1 9 1  p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 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里，因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 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190018" y="6724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49645" y="533761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32034" y="5290849"/>
            <a:ext cx="5452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9190320" y="158493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190320" y="2521039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90320" y="349249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0320" y="4393247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90320" y="532935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88885" y="4401820"/>
            <a:ext cx="12401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223010" y="8890"/>
            <a:ext cx="890460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主自己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17094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T     1     w |  3 9  1 9  | 3     w     1     Y |  % 9 %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自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作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工，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靠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工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作；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w     2     e |  2 9 2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欲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利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用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让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用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4     r     6     t |  5 9  3 9  | 5     t     !     y |  5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欲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得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人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称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求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欢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喜；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q     3     w |  1 9 1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为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自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劳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碌，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为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活。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5     q |  4 9  3 9  | 1     T    qiiwiie |  2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远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高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举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稣，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美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   不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息，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2     q |  4  y  5     t | !    t    3   w |  1 9 1  p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 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里，因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 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190018" y="6724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49645" y="533761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32034" y="5290849"/>
            <a:ext cx="5452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9190320" y="158493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190320" y="2521039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90320" y="349249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0320" y="4393247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90320" y="532935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88885" y="4401820"/>
            <a:ext cx="12401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223010" y="8890"/>
            <a:ext cx="890460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主自己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17094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T     1     w |  3 9  1 9  | 3     w     1     Y |  % 9 %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惟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盼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望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知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w     2     e |  2 9 2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将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熄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灭，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照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煌；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4     r     6     t |  5 9  3 9  | 5     t     !     y |  5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死，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候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临；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1     w     3     r |  5 9  1 9  | 2     q     3     w |  1 9 1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心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盼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望，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妥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幔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内。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5     q |  4 9  3 9  | 1     T    qiiwiie |  2 9 5  p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永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远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高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举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稣，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美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   不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息，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     e     2     q |  4  y  5     t | !    t    3   w |  1 9 1  p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稣 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里，因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是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一 </a:t>
            </a:r>
            <a:r>
              <a:rPr lang="en-US" altLang="zh-CN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4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切。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190018" y="6724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49645" y="533761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32034" y="5290849"/>
            <a:ext cx="5452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49" charset="-122"/>
              </a:rPr>
              <a:t>-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9190320" y="158493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190320" y="2521039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90320" y="349249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0320" y="4393247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90320" y="5329351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88885" y="4401820"/>
            <a:ext cx="12401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49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223010" y="8890"/>
            <a:ext cx="890460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  <a:sym typeface="+mn-ea"/>
              </a:rPr>
              <a:t> 6/8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主自己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64490" y="1017270"/>
            <a:ext cx="11863705" cy="5562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|5   6   7   !9 u   !| @ - 6   7 -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独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荒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野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愁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凄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悠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悠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年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皆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任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性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 W    #    @ -  5| !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饥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寒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交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迫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头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惊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7 - 7   @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 7   6   69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   6| 7 - 7   3 -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满 心 伤 痛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en-GB" sz="1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踏</a:t>
            </a:r>
            <a:r>
              <a:rPr lang="en-US" altLang="en-GB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28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 程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 见 天 父 之 慈 祥  圣 容。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$ - $   #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u   6   @   -   4| 5 -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奴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仆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y   7   !9  u   6| 7 -  - -  - - |59 u   !   @9 Q   7| ! -  - -  - -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!9  Q    !   #  -   7| $ - -   6 - - |59 y   !   79 y   7| ! -  - - 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33705" y="-58420"/>
            <a:ext cx="10403205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2800">
                <a:solidFill>
                  <a:schemeClr val="tx1"/>
                </a:solidFill>
              </a:rPr>
              <a:t> 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>
                <a:solidFill>
                  <a:schemeClr val="tx1"/>
                </a:solidFill>
              </a:rPr>
              <a:t>B 6/4  </a:t>
            </a:r>
            <a:r>
              <a:rPr lang="en-US" altLang="zh-CN" sz="3200">
                <a:solidFill>
                  <a:schemeClr val="tx1"/>
                </a:solidFill>
              </a:rPr>
              <a:t>              </a:t>
            </a:r>
            <a:r>
              <a:rPr lang="en-US" altLang="zh-CN" sz="2800">
                <a:solidFill>
                  <a:schemeClr val="tx1"/>
                </a:solidFill>
              </a:rPr>
              <a:t>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再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回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37305" y="5217795"/>
            <a:ext cx="27000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</a:t>
            </a:r>
            <a:endParaRPr lang="en-US" altLang="zh-CN" sz="28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64490" y="1017270"/>
            <a:ext cx="11863705" cy="5554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|5   6   7   !9 u   !| @ - 6   7 -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 父 家 中  有 美 筵  华 堂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此 间 困 苦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且 无 人  扶 帮;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 W    #    @ -  5| !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何 必 在 此  惆 怅 等  死 亡;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7 - 7   @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 7   6   69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6| 7 - 7   3 -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 dirty="0" smtClean="0">
                <a:ea typeface="黑体" panose="02010609060101010101" pitchFamily="49" charset="-122"/>
                <a:sym typeface="+mn-ea"/>
              </a:rPr>
              <a:t>深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悔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日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我 放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浪 </a:t>
            </a:r>
            <a:r>
              <a:rPr lang="en-US" sz="18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无 状,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sz="28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儿 子 名 分 今 不 敢  承 望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$ - $   #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u   6   @   -   4| 5 -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 愿 慈 父  肯 接 纳  收 藏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y   7   !9  u   6| 7 -  - -  - - |59 u   !   @9 Q   7| ! -  - -  - -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!9  Q    !   #  -   7| $ - -   6 - - |59 y   !   79 y   7| ! -  - - 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33705" y="-58420"/>
            <a:ext cx="10403205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2800">
                <a:solidFill>
                  <a:schemeClr val="tx1"/>
                </a:solidFill>
              </a:rPr>
              <a:t> 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>
                <a:solidFill>
                  <a:schemeClr val="tx1"/>
                </a:solidFill>
              </a:rPr>
              <a:t>B 6/4  </a:t>
            </a:r>
            <a:r>
              <a:rPr lang="en-US" altLang="zh-CN" sz="3200">
                <a:solidFill>
                  <a:schemeClr val="tx1"/>
                </a:solidFill>
              </a:rPr>
              <a:t>              </a:t>
            </a:r>
            <a:r>
              <a:rPr lang="en-US" altLang="zh-CN" sz="2800">
                <a:solidFill>
                  <a:schemeClr val="tx1"/>
                </a:solidFill>
              </a:rPr>
              <a:t>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再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回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37305" y="5217795"/>
            <a:ext cx="27000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</a:t>
            </a:r>
            <a:endParaRPr lang="en-US" altLang="zh-CN" sz="28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24325" y="1271270"/>
            <a:ext cx="7067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dirty="0">
                <a:latin typeface="华文仿宋" panose="02010600040101010101" charset="-122"/>
                <a:ea typeface="华文仿宋" panose="02010600040101010101" charset="-122"/>
                <a:sym typeface="+mn-ea"/>
              </a:rPr>
              <a:t>、</a:t>
            </a:r>
            <a:endParaRPr lang="zh-CN" altLang="en-US" sz="3200" dirty="0"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124325" y="4141470"/>
            <a:ext cx="7067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dirty="0">
                <a:latin typeface="华文仿宋" panose="02010600040101010101" charset="-122"/>
                <a:ea typeface="华文仿宋" panose="02010600040101010101" charset="-122"/>
                <a:sym typeface="+mn-ea"/>
              </a:rPr>
              <a:t>、</a:t>
            </a:r>
            <a:endParaRPr lang="zh-CN" altLang="en-US" sz="3200" dirty="0"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131445" y="847090"/>
            <a:ext cx="11830050" cy="58185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59 t   5 | !   7   6 | 5 - - | 3 -  - | 49 r   4 | 6   5   4 |3 - -|3 - -|</a:t>
            </a:r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忙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碌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生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命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的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当   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中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疲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倦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寂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寞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多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感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喟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39 e   3 | 3   4   5 | 6 - - | ! -  - | 59 t   5 | 7   6   7 |! - -|! - -|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灵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饥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渴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与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虚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空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却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法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得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安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慰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 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59 t   5 | 5  :5   4 | 3 - - | ! -  - | 79 u   7 | 7   !   6 |5 - -|5 - -|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听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这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音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何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等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美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妙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sym typeface="SimpMusic Base" panose="05060603040505090403" pitchFamily="18" charset="2"/>
              </a:rPr>
              <a:t>,  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真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温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柔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言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词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sym typeface="SimpMusic Base" panose="05060603040505090403" pitchFamily="18" charset="2"/>
              </a:rPr>
              <a:t>, 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!9  Q   !| !   7   6 | 5 - - | ! -  - | 39 e   3 | 5   4   2 |1 - -|1 - -| 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听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慈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爱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你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呼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召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带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来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信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与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你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5   -  - |5   6   7 | ! - - |!   7   ! | @ - - | @   !   @ | # - - | 5 - - 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微   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盼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望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喜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听   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慈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爱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6   -  - |6   7   ! | 5 - - |5   5   3 | 4 - - | 4   5   4 | 3 - - | 3 - 0 \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dirty="0"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使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灵 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痛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苦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中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得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安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宁。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2" name="标题 34817"/>
          <p:cNvSpPr>
            <a:spLocks noGrp="1"/>
          </p:cNvSpPr>
          <p:nvPr/>
        </p:nvSpPr>
        <p:spPr>
          <a:xfrm>
            <a:off x="504825" y="-22225"/>
            <a:ext cx="969264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C  </a:t>
            </a:r>
            <a:r>
              <a:rPr lang="en-US" altLang="zh-CN" sz="2800" dirty="0">
                <a:solidFill>
                  <a:schemeClr val="tx1"/>
                </a:solidFill>
              </a:rPr>
              <a:t>3/4</a:t>
            </a:r>
            <a:r>
              <a:rPr lang="en-US" altLang="zh-CN" sz="3200" dirty="0">
                <a:solidFill>
                  <a:schemeClr val="tx1"/>
                </a:solidFill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微声盼望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68048" y="54918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54673" y="4398372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4673" y="5372963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568700" y="4398645"/>
            <a:ext cx="22815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68700" y="5373370"/>
            <a:ext cx="17373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11518" y="4398372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12153" y="5363686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190355" y="5374005"/>
            <a:ext cx="17678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2-1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80748" y="148517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64238" y="247323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47728" y="346129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64490" y="1017270"/>
            <a:ext cx="11863705" cy="5562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|5   6   7   !9 u   !| @ - 6   7 -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回 忆 当 日  家 中 何  温 暖;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亲 爱 面 孔 历 历 在  眼 前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 W    #    @ -  5| !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家 中 情 景  想 念 愈  甘 甜;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7 - 7   @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 7   6   69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6| 7 - 7   3 -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他 人 放 浪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 去 蒙  赦 免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 赐 新 衣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en-GB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旧 事 不  记 念。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 7   !   !9  u   6| $ - $   #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u   6   @   -   4| 5 -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 必 彷 徨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父 家 非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遥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远,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y   7   !9  u   6| 7 -  - -  - - |59 u   !   @9 Q   7| ! -  - -  - -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!9  Q    !   #  -   7| $ - -   6 - - |59 y   !   79 y   7| ! -  - - 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33705" y="-58420"/>
            <a:ext cx="10403205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2800">
                <a:solidFill>
                  <a:schemeClr val="tx1"/>
                </a:solidFill>
              </a:rPr>
              <a:t> 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>
                <a:solidFill>
                  <a:schemeClr val="tx1"/>
                </a:solidFill>
              </a:rPr>
              <a:t>B 6/4  </a:t>
            </a:r>
            <a:r>
              <a:rPr lang="en-US" altLang="zh-CN" sz="3200">
                <a:solidFill>
                  <a:schemeClr val="tx1"/>
                </a:solidFill>
              </a:rPr>
              <a:t>              </a:t>
            </a:r>
            <a:r>
              <a:rPr lang="en-US" altLang="zh-CN" sz="2800">
                <a:solidFill>
                  <a:schemeClr val="tx1"/>
                </a:solidFill>
              </a:rPr>
              <a:t>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再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回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37305" y="5217795"/>
            <a:ext cx="27000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</a:t>
            </a:r>
            <a:endParaRPr lang="en-US" altLang="zh-CN" sz="28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02205" y="4072890"/>
            <a:ext cx="487680" cy="7575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3200"/>
              <a:t>？</a:t>
            </a:r>
            <a:endParaRPr lang="zh-CN" altLang="en-US" sz="3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64490" y="1017270"/>
            <a:ext cx="11863705" cy="5562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|5   6   7   !9 u   !| @ - 6   7 -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今 在 异 乡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sz="28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回 想 空  懊 悔;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昔 怀 美 望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生 活 多  光 辉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   7   6   59 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r   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6 - 6   3 -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 W    #    @ -  5| !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光 阴 财 宝  转 眼 顿  成 灰;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7 - 7   @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  7   6   69</a:t>
            </a:r>
            <a:r>
              <a:rPr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6| 7 - 7   3 -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 dirty="0" smtClean="0">
                <a:ea typeface="黑体" panose="02010609060101010101" pitchFamily="49" charset="-122"/>
                <a:sym typeface="+mn-ea"/>
              </a:rPr>
              <a:t>忽 闻 说 道 </a:t>
            </a:r>
            <a:r>
              <a:rPr lang="en-US" sz="16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切 莫 再</a:t>
            </a:r>
            <a:r>
              <a:rPr lang="en-US" sz="32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en-US" sz="28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犹 疑,     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你 虽 离 神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神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 </a:t>
            </a:r>
            <a:r>
              <a:rPr lang="en-US" sz="34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仍 眷  爱 你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en-US" sz="3400" dirty="0" smtClean="0"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6   7   !   !9  u   6| $ - $   #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!9 u   6   @   -   4| 5 -  -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 待 天 晚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夜 寒 路  凄 迷</a:t>
            </a:r>
            <a:r>
              <a:rPr lang="en-US" sz="3400" dirty="0" smtClean="0">
                <a:ea typeface="黑体" panose="02010609060101010101" pitchFamily="49" charset="-122"/>
                <a:sym typeface="+mn-ea"/>
              </a:rPr>
              <a:t>,    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要 起 身      前 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59 y   7   !9  u   6| 7 -  - -  - - |59 u   !   @9 Q   7| ! -  - -  - -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!9  Q    !   #  -   7| $ - -   6 - - |59 y   !   79 y   7| ! -  - -  - - </a:t>
            </a:r>
            <a:r>
              <a:rPr sz="34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身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          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归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家。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433705" y="-58420"/>
            <a:ext cx="10403205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2800">
                <a:solidFill>
                  <a:schemeClr val="tx1"/>
                </a:solidFill>
              </a:rPr>
              <a:t> 1=</a:t>
            </a:r>
            <a:r>
              <a:rPr lang="en-US" altLang="zh-CN" sz="2800" baseline="30000" dirty="0" err="1">
                <a:ea typeface="黑体" panose="02010609060101010101" pitchFamily="49" charset="-122"/>
                <a:sym typeface="+mn-ea"/>
              </a:rPr>
              <a:t>b</a:t>
            </a:r>
            <a:r>
              <a:rPr lang="en-US" altLang="zh-CN" sz="2800">
                <a:solidFill>
                  <a:schemeClr val="tx1"/>
                </a:solidFill>
              </a:rPr>
              <a:t>B 6/4  </a:t>
            </a:r>
            <a:r>
              <a:rPr lang="en-US" altLang="zh-CN" sz="3200">
                <a:solidFill>
                  <a:schemeClr val="tx1"/>
                </a:solidFill>
              </a:rPr>
              <a:t>              </a:t>
            </a:r>
            <a:r>
              <a:rPr lang="en-US" altLang="zh-CN" sz="2800">
                <a:solidFill>
                  <a:schemeClr val="tx1"/>
                </a:solidFill>
              </a:rPr>
              <a:t>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再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回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父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家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37305" y="5217795"/>
            <a:ext cx="27000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zcccccccccccZ             </a:t>
            </a:r>
            <a:endParaRPr lang="en-US" altLang="zh-CN" sz="2800" err="1"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73960" y="3140075"/>
            <a:ext cx="487680" cy="7575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200"/>
              <a:t>:</a:t>
            </a:r>
            <a:endParaRPr lang="en-US" altLang="zh-CN" sz="3200"/>
          </a:p>
        </p:txBody>
      </p:sp>
      <p:sp>
        <p:nvSpPr>
          <p:cNvPr id="4" name="文本框 3"/>
          <p:cNvSpPr txBox="1"/>
          <p:nvPr/>
        </p:nvSpPr>
        <p:spPr>
          <a:xfrm>
            <a:off x="1271270" y="2277110"/>
            <a:ext cx="7067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dirty="0">
                <a:latin typeface="华文仿宋" panose="02010600040101010101" charset="-122"/>
                <a:ea typeface="华文仿宋" panose="02010600040101010101" charset="-122"/>
                <a:sym typeface="+mn-ea"/>
              </a:rPr>
              <a:t>、</a:t>
            </a:r>
            <a:endParaRPr lang="zh-CN" altLang="en-US" sz="3200" dirty="0">
              <a:latin typeface="华文仿宋" panose="02010600040101010101" charset="-122"/>
              <a:ea typeface="华文仿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95705" y="1192530"/>
            <a:ext cx="10607675" cy="4970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spcBef>
                <a:spcPts val="6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 5 -  4    3 | 3  -    2    3 | 4   6   5    4 | 3  -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享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江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河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又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- 7    6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6 - 5   4 |5 -  - 5 | ! -  !   7 |6  -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  6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忧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伤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  似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浪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滚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论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环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@- @   1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-  6   5 |! -  !   !| ! -   79 Q |!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5 |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ts val="1200"/>
              </a:spcBef>
              <a:buFontTx/>
              <a:buNone/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领。我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宁。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5 ---|5- 5  5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5---|5- 3  5|6 - 6  !|! -  79 Q|!-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我心灵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得安宁。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835" y="273050"/>
            <a:ext cx="9627870" cy="850265"/>
          </a:xfrm>
        </p:spPr>
        <p:txBody>
          <a:bodyPr>
            <a:normAutofit/>
          </a:bodyPr>
          <a:p>
            <a:pPr algn="l">
              <a:lnSpc>
                <a:spcPct val="90000"/>
              </a:lnSpc>
            </a:pPr>
            <a:r>
              <a:rPr lang="zh-CN" altLang="en-US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3200" baseline="300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D</a:t>
            </a:r>
            <a:r>
              <a:rPr lang="en-US" altLang="zh-CN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4/4                       </a:t>
            </a:r>
            <a:r>
              <a:rPr lang="zh-CN" altLang="en-US" sz="40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我心灵得安宁</a:t>
            </a:r>
            <a:r>
              <a:rPr lang="zh-CN" altLang="en-US" sz="4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　　　　</a:t>
            </a:r>
            <a:endParaRPr lang="zh-CN" altLang="en-US" sz="2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43635" y="90317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400" dirty="0"/>
          </a:p>
        </p:txBody>
      </p:sp>
      <p:sp>
        <p:nvSpPr>
          <p:cNvPr id="17" name="TextBox 10"/>
          <p:cNvSpPr txBox="1"/>
          <p:nvPr/>
        </p:nvSpPr>
        <p:spPr>
          <a:xfrm>
            <a:off x="396938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8" name="TextBox 10"/>
          <p:cNvSpPr txBox="1"/>
          <p:nvPr/>
        </p:nvSpPr>
        <p:spPr>
          <a:xfrm>
            <a:off x="124269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95705" y="1192530"/>
            <a:ext cx="10607675" cy="4970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spcBef>
                <a:spcPts val="6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 5 -  4    3 | 3  -    2    3 | 4   6   5    4 | 3  -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撒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但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虽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众 试 炼   虽 来 临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但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- 7    6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6 - 5   4 |5 -  - 5 | ! -  !   7 |6  -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  6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证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看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清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乏</a:t>
            </a:r>
            <a:endParaRPr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@- @   1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-  6   5 |! -  !   !| ! -   79 Q |!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5 |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ts val="1200"/>
              </a:spcBef>
              <a:buFontTx/>
              <a:buNone/>
            </a:pP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境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流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宁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5 ---|5- 5  5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5---|5- 3  5|6 - 6  !|! -  79 Q|!-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我心灵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得安宁。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835" y="273050"/>
            <a:ext cx="9627870" cy="850265"/>
          </a:xfrm>
        </p:spPr>
        <p:txBody>
          <a:bodyPr>
            <a:normAutofit/>
          </a:bodyPr>
          <a:p>
            <a:pPr algn="l">
              <a:lnSpc>
                <a:spcPct val="90000"/>
              </a:lnSpc>
            </a:pPr>
            <a:r>
              <a:rPr lang="zh-CN" altLang="en-US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3200" baseline="300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D</a:t>
            </a:r>
            <a:r>
              <a:rPr lang="en-US" altLang="zh-CN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4/4                       </a:t>
            </a:r>
            <a:r>
              <a:rPr lang="zh-CN" altLang="en-US" sz="40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我心灵得安宁</a:t>
            </a:r>
            <a:r>
              <a:rPr lang="zh-CN" altLang="en-US" sz="4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　　　　</a:t>
            </a:r>
            <a:endParaRPr lang="zh-CN" altLang="en-US" sz="2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43635" y="90317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400" dirty="0"/>
          </a:p>
        </p:txBody>
      </p:sp>
      <p:sp>
        <p:nvSpPr>
          <p:cNvPr id="17" name="TextBox 10"/>
          <p:cNvSpPr txBox="1"/>
          <p:nvPr/>
        </p:nvSpPr>
        <p:spPr>
          <a:xfrm>
            <a:off x="396938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8" name="TextBox 10"/>
          <p:cNvSpPr txBox="1"/>
          <p:nvPr/>
        </p:nvSpPr>
        <p:spPr>
          <a:xfrm>
            <a:off x="124269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95705" y="1192530"/>
            <a:ext cx="10607675" cy="4970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spcBef>
                <a:spcPts val="6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 5 -  4    3 | 3  -    2    3 | 4   6   5    4 | 3  -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看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罪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全 钉 在   十 架 上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每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- 7    6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6 - 5   4 |5 -  - 5 | ! -  !   7 |6  -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  6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念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此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衷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极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畅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担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奇</a:t>
            </a:r>
            <a:endParaRPr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@- @   1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-  6   5 |! -  !   !| ! -   79 Q |!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5 |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ts val="1200"/>
              </a:spcBef>
              <a:buFontTx/>
              <a:buNone/>
            </a:pP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情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</a:t>
            </a:r>
            <a:r>
              <a:rPr sz="3600" dirty="0">
                <a:ea typeface="黑体" panose="02010609060101010101" pitchFamily="49" charset="-122"/>
                <a:sym typeface="+mn-ea"/>
              </a:rPr>
              <a:t>赞</a:t>
            </a:r>
            <a:r>
              <a:rPr lang="en-US" sz="3600" dirty="0"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  <a:sym typeface="+mn-ea"/>
              </a:rPr>
              <a:t>美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sz="32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  <a:sym typeface="+mn-ea"/>
              </a:rPr>
              <a:t>心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宁。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5 ---|5- 5  5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5---|5- 3  5|6 - 6  !|! -  79 Q|!-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我心灵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得安宁。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835" y="273050"/>
            <a:ext cx="9627870" cy="850265"/>
          </a:xfrm>
        </p:spPr>
        <p:txBody>
          <a:bodyPr>
            <a:normAutofit/>
          </a:bodyPr>
          <a:p>
            <a:pPr algn="l">
              <a:lnSpc>
                <a:spcPct val="90000"/>
              </a:lnSpc>
            </a:pPr>
            <a:r>
              <a:rPr lang="zh-CN" altLang="en-US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3200" baseline="300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D</a:t>
            </a:r>
            <a:r>
              <a:rPr lang="en-US" altLang="zh-CN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4/4                       </a:t>
            </a:r>
            <a:r>
              <a:rPr lang="zh-CN" altLang="en-US" sz="40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我心灵得安宁</a:t>
            </a:r>
            <a:r>
              <a:rPr lang="zh-CN" altLang="en-US" sz="4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　　　　</a:t>
            </a:r>
            <a:endParaRPr lang="zh-CN" altLang="en-US" sz="2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43635" y="90317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400" dirty="0"/>
          </a:p>
        </p:txBody>
      </p:sp>
      <p:sp>
        <p:nvSpPr>
          <p:cNvPr id="17" name="TextBox 10"/>
          <p:cNvSpPr txBox="1"/>
          <p:nvPr/>
        </p:nvSpPr>
        <p:spPr>
          <a:xfrm>
            <a:off x="396938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8" name="TextBox 10"/>
          <p:cNvSpPr txBox="1"/>
          <p:nvPr/>
        </p:nvSpPr>
        <p:spPr>
          <a:xfrm>
            <a:off x="124269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95705" y="1192530"/>
            <a:ext cx="10607675" cy="4970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spcBef>
                <a:spcPts val="6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 5 -  4    3 | 3  -    2    3 | 4   6   5    4 | 3  -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云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- 7    6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6 - 5   4 |5 -  - 5 | ! -  !   7 |6  -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6   6 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彩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卷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起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号 筒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声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吹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响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再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@- @   1 </a:t>
            </a:r>
            <a:r>
              <a:rPr lang="en-US" altLang="zh-CN" sz="3600" dirty="0" smtClean="0"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-  6   5 |! -  !   !| ! -   79 Q |!  - 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  5 |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ts val="1200"/>
              </a:spcBef>
              <a:buFontTx/>
              <a:buNone/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掌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权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柄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。愿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!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ea typeface="黑体" panose="02010609060101010101" pitchFamily="49" charset="-122"/>
                <a:sym typeface="+mn-ea"/>
              </a:rPr>
              <a:t>我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  <a:sym typeface="+mn-ea"/>
              </a:rPr>
              <a:t>心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ea typeface="黑体" panose="02010609060101010101" pitchFamily="49" charset="-122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宁。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ts val="1200"/>
              </a:spcBef>
              <a:buFontTx/>
              <a:buNone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5 ---|5- 5  5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5---|5- 3  5|6 - 6  !|! -  79 Q|!- -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我心灵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得安宁。</a:t>
            </a: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835" y="273050"/>
            <a:ext cx="9627870" cy="850265"/>
          </a:xfrm>
        </p:spPr>
        <p:txBody>
          <a:bodyPr>
            <a:normAutofit/>
          </a:bodyPr>
          <a:p>
            <a:pPr algn="l">
              <a:lnSpc>
                <a:spcPct val="90000"/>
              </a:lnSpc>
            </a:pPr>
            <a:r>
              <a:rPr lang="zh-CN" altLang="en-US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3200" baseline="30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3200" baseline="300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b</a:t>
            </a:r>
            <a:r>
              <a:rPr lang="en-US" altLang="zh-CN" sz="3200" dirty="0" err="1" smtClean="0">
                <a:solidFill>
                  <a:schemeClr val="tx1"/>
                </a:solidFill>
                <a:ea typeface="黑体" panose="02010609060101010101" pitchFamily="49" charset="-122"/>
              </a:rPr>
              <a:t>D</a:t>
            </a:r>
            <a:r>
              <a:rPr lang="en-US" altLang="zh-CN" sz="32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4/4                       </a:t>
            </a:r>
            <a:r>
              <a:rPr lang="zh-CN" altLang="en-US" sz="40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我心灵得安宁</a:t>
            </a:r>
            <a:r>
              <a:rPr lang="zh-CN" altLang="en-US" sz="4000" dirty="0" smtClean="0">
                <a:solidFill>
                  <a:schemeClr val="tx1"/>
                </a:solidFill>
                <a:ea typeface="黑体" panose="02010609060101010101" pitchFamily="49" charset="-122"/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　　　　</a:t>
            </a:r>
            <a:endParaRPr lang="zh-CN" altLang="en-US" sz="28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43635" y="903171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49" charset="-122"/>
              </a:rPr>
              <a:t>zcccccZ</a:t>
            </a:r>
            <a:endParaRPr lang="zh-CN" altLang="en-US" sz="2400" dirty="0"/>
          </a:p>
        </p:txBody>
      </p:sp>
      <p:sp>
        <p:nvSpPr>
          <p:cNvPr id="17" name="TextBox 10"/>
          <p:cNvSpPr txBox="1"/>
          <p:nvPr/>
        </p:nvSpPr>
        <p:spPr>
          <a:xfrm>
            <a:off x="396938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8" name="TextBox 10"/>
          <p:cNvSpPr txBox="1"/>
          <p:nvPr/>
        </p:nvSpPr>
        <p:spPr>
          <a:xfrm>
            <a:off x="1242695" y="4725035"/>
            <a:ext cx="1903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dirty="0" err="1" smtClean="0">
                <a:solidFill>
                  <a:schemeClr val="tx1"/>
                </a:solidFill>
                <a:latin typeface="SimpMusic Accent" panose="05060603040505090403" pitchFamily="18" charset="2"/>
              </a:rPr>
              <a:t>zcccccccccccccccccccZ</a:t>
            </a:r>
            <a:endParaRPr lang="en-US" altLang="zh-CN" sz="2000" dirty="0" err="1" smtClean="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131445" y="847090"/>
            <a:ext cx="11830050" cy="58185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59 t   5 | !   7   6 | 5 - - | 3 -  - | 49 r   4 | 6   5   4 |3 - -|3 - -|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世 界 一  切 浮 华  宴        乐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 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只 是 欺  骗 与 束 缚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39 e   3 | 3   4   5 | 6 - - | ! -  - | 59 t   5 | 7   6   7 |! - -|! - -|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真 实 与 不  变 的  珍        宝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       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 世 间  永 找 不 到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59 t   5 | 5  :5   4 | 3 - - | ! -  - | 79 u   7 | 7   !   6 |5 - -|5 - -|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来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你 要  向 高 山  举        目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你 心 灵  必 得 饱 足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sym typeface="SimpMusic Base" panose="05060603040505090403" pitchFamily="18" charset="2"/>
              </a:rPr>
              <a:t> 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!9  Q   !| !   7   6 | 5 - - | ! -  - | 39 e   3 | 5   4   2 |1 - -|1 - -|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来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饮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于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生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命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活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水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泉</a:t>
            </a:r>
            <a:r>
              <a:rPr lang="en-US" altLang="zh-CN" dirty="0">
                <a:latin typeface="Times New Roman" panose="02020603050405020304" pitchFamily="18" charset="0"/>
                <a:sym typeface="SimpMusic Base" panose="05060603040505090403" pitchFamily="18" charset="2"/>
              </a:rPr>
              <a:t>,  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必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可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享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和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平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安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全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5   -  - |5   6   7 | ! - - |!   7   ! | @ - - | @   !   @ | # - - | 5 - - 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微   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盼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望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喜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听   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主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慈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爱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声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10000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6   -  - |6   7   ! | 5 - - |5   5   3 | 4 - - | 4   5   4 | 3 - - | 3 - 0 \</a:t>
            </a:r>
            <a:endParaRPr lang="en-US" altLang="zh-CN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Aft>
                <a:spcPct val="20000"/>
              </a:spcAft>
              <a:buFont typeface="SimpMusic Accent" panose="05060603040505090403" pitchFamily="18" charset="2"/>
              <a:buChar char=" "/>
            </a:pPr>
            <a:r>
              <a:rPr lang="zh-CN" altLang="en-US" dirty="0"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使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心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灵 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痛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苦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中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得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安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cs typeface="SimpMusic Base" panose="05060603040505090403" charset="0"/>
              </a:rPr>
              <a:t>宁。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cs typeface="SimpMusic Base" panose="05060603040505090403" charset="0"/>
            </a:endParaRPr>
          </a:p>
        </p:txBody>
      </p:sp>
      <p:sp>
        <p:nvSpPr>
          <p:cNvPr id="12" name="标题 34817"/>
          <p:cNvSpPr>
            <a:spLocks noGrp="1"/>
          </p:cNvSpPr>
          <p:nvPr/>
        </p:nvSpPr>
        <p:spPr>
          <a:xfrm>
            <a:off x="504825" y="-22225"/>
            <a:ext cx="969264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C  </a:t>
            </a:r>
            <a:r>
              <a:rPr lang="en-US" altLang="zh-CN" sz="2800" dirty="0">
                <a:solidFill>
                  <a:schemeClr val="tx1"/>
                </a:solidFill>
              </a:rPr>
              <a:t>3/4</a:t>
            </a:r>
            <a:r>
              <a:rPr lang="en-US" altLang="zh-CN" sz="3200" dirty="0">
                <a:solidFill>
                  <a:schemeClr val="tx1"/>
                </a:solidFill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49" charset="-122"/>
              </a:rPr>
              <a:t>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微声盼望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68048" y="54918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54673" y="4398372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4673" y="5372963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568700" y="4398645"/>
            <a:ext cx="22815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68700" y="5373370"/>
            <a:ext cx="17373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11518" y="4398372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12153" y="5363686"/>
            <a:ext cx="288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190355" y="5374005"/>
            <a:ext cx="17678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zcccccccccccccccccZ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80748" y="148517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64238" y="247323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47728" y="3461296"/>
            <a:ext cx="15214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zcccc</a:t>
            </a:r>
            <a:r>
              <a:rPr lang="en-US" altLang="zh-CN" sz="2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ccccccccccZ</a:t>
            </a:r>
            <a:r>
              <a:rPr lang="en-US" altLang="zh-CN" sz="20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endParaRPr lang="en-US" altLang="zh-CN" sz="2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70180" y="1212215"/>
            <a:ext cx="12649200" cy="5739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g  5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5|6-5-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f  5  4|3-3-|3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e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d 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3|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6-!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|7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g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6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6| 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耶稣奇妙的救恩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超过我众过犯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我口舌怎能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述说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更将从</a:t>
            </a:r>
            <a:r>
              <a:rPr lang="zh-CN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何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颂</a:t>
            </a: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5-5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0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g  5 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5|6-5-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r>
              <a:rPr lang="en-US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A  @  !|!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ii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y|!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h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6|5-L4-|</a:t>
            </a: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赞？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祂除我罪担忧愁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使我得着自由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耶稣奇妙的救恩使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endParaRPr sz="32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@-|!-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0|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 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  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d|5-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e9g  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j  W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|7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2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得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拯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救。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主耶稣奇妙无比的救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深过波涛滚滚大海 洋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endParaRPr lang="en-US" altLang="en-GB" sz="32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@  7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- #  !|7 - 6  2|  toh  uoh  5 0 |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q9s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  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d|5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妙救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足够我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需用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足够我需用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阔过我一生所行的过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犯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g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j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A|!-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6|Q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  @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$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@|!-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大过我一切罪污邪情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我要称扬主圣名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我要赞美主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  名！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098530" y="6165850"/>
            <a:ext cx="10026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77215" y="13335"/>
            <a:ext cx="9507220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3200">
                <a:solidFill>
                  <a:schemeClr val="tx1"/>
                </a:solidFill>
              </a:rPr>
              <a:t> 1=</a:t>
            </a:r>
            <a:r>
              <a:rPr lang="en-US" altLang="zh-CN" sz="3200" dirty="0">
                <a:sym typeface="SimpMusic Base" panose="05060603040505090403" pitchFamily="18" charset="2"/>
              </a:rPr>
              <a:t></a:t>
            </a:r>
            <a:r>
              <a:rPr lang="en-US" altLang="zh-CN" sz="3200">
                <a:solidFill>
                  <a:schemeClr val="tx1"/>
                </a:solidFill>
              </a:rPr>
              <a:t>D 4/4              </a:t>
            </a:r>
            <a:r>
              <a:rPr lang="en-US" altLang="zh-CN" sz="2800">
                <a:solidFill>
                  <a:schemeClr val="tx1"/>
                </a:solidFill>
              </a:rPr>
              <a:t>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耶稣奇妙的救恩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59425" y="666750"/>
            <a:ext cx="8343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2890" y="1700530"/>
            <a:ext cx="8343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19595" y="1684020"/>
            <a:ext cx="12712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30600" y="5039995"/>
            <a:ext cx="12712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70180" y="1212215"/>
            <a:ext cx="12649200" cy="5739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g  5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5|6-5-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e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f  5  4|3-3-|3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e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d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3|6-!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|7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g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6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 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耶稣奇妙的救恩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临到失丧之人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藉救恩我罪得赦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并拯救我灵</a:t>
            </a:r>
            <a:endParaRPr lang="en-US" altLang="zh-CN" sz="32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5-5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0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t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g  5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5|6-5-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Q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A  @  !|!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ii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y|!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u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o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h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!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6|5-L4-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|</a:t>
            </a: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魂。     </a:t>
            </a:r>
            <a:r>
              <a:rPr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主为我解脱捆绑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使我得着释放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耶稣奇妙的救恩使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我</a:t>
            </a:r>
            <a:endParaRPr sz="3200"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5-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@-|!-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-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0|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 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  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d|5-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e9g  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j  W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|7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</a:t>
            </a:r>
            <a:endParaRPr sz="3200"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得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拯 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救。</a:t>
            </a:r>
            <a:r>
              <a:rPr lang="en-US" sz="3200">
                <a:latin typeface="SimpMusic Base" panose="05060603040505090403" pitchFamily="18" charset="2"/>
                <a:ea typeface="黑体" panose="02010609060101010101" pitchFamily="49" charset="-122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主耶稣奇妙无比的救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深过波涛滚滚大海 洋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endParaRPr lang="en-US" altLang="en-GB" sz="32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@  7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- #  !|7 - 6  2|  toh  uoh  5 0 |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q9s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f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h  t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d|5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-|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妙救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足够我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需用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足够我需用</a:t>
            </a:r>
            <a:r>
              <a:rPr lang="en-GB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;</a:t>
            </a:r>
            <a:r>
              <a:rPr lang="en-US" altLang="en-GB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阔过我一生所行的过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犯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g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j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o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A|!-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 6|Q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l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A  @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!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#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$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@|!-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|! 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大过我一切罪污邪情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我要称扬主圣名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我要赞美主</a:t>
            </a:r>
            <a:r>
              <a:rPr lang="en-US"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圣  名！</a:t>
            </a:r>
            <a:endParaRPr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endParaRPr sz="32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098530" y="6165850"/>
            <a:ext cx="10026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77215" y="13335"/>
            <a:ext cx="9507220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3200">
                <a:solidFill>
                  <a:schemeClr val="tx1"/>
                </a:solidFill>
              </a:rPr>
              <a:t> 1=</a:t>
            </a:r>
            <a:r>
              <a:rPr lang="en-US" altLang="zh-CN" sz="3200" dirty="0">
                <a:sym typeface="SimpMusic Base" panose="05060603040505090403" pitchFamily="18" charset="2"/>
              </a:rPr>
              <a:t></a:t>
            </a:r>
            <a:r>
              <a:rPr lang="en-US" altLang="zh-CN" sz="3200">
                <a:solidFill>
                  <a:schemeClr val="tx1"/>
                </a:solidFill>
              </a:rPr>
              <a:t>D 4/4              </a:t>
            </a:r>
            <a:r>
              <a:rPr lang="en-US" altLang="zh-CN" sz="2800">
                <a:solidFill>
                  <a:schemeClr val="tx1"/>
                </a:solidFill>
              </a:rPr>
              <a:t>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49" charset="-122"/>
              </a:rPr>
              <a:t>耶稣奇妙的救恩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59425" y="666750"/>
            <a:ext cx="8343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2890" y="1700530"/>
            <a:ext cx="8343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19595" y="1684020"/>
            <a:ext cx="12712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30600" y="5039995"/>
            <a:ext cx="12712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zc</a:t>
            </a:r>
            <a:r>
              <a:rPr lang="en-US"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ccc</a:t>
            </a:r>
            <a:r>
              <a:rPr sz="2800">
                <a:latin typeface="SimpMusic Accent" panose="05060603040505090403" charset="0"/>
                <a:ea typeface="黑体" panose="02010609060101010101" pitchFamily="49" charset="-122"/>
                <a:cs typeface="SimpMusic Accent" panose="05060603040505090403" charset="0"/>
                <a:sym typeface="+mn-ea"/>
              </a:rPr>
              <a:t>Z</a:t>
            </a:r>
            <a:endParaRPr lang="zh-CN" altLang="en-US" sz="2800">
              <a:latin typeface="SimpMusic Accent" panose="05060603040505090403" charset="0"/>
              <a:ea typeface="黑体" panose="02010609060101010101" pitchFamily="49" charset="-122"/>
              <a:cs typeface="SimpMusic Accent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691515" y="1303655"/>
            <a:ext cx="12643485" cy="4968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600" dirty="0">
                <a:ea typeface="黑体" panose="02010609060101010101" pitchFamily="49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引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- 0| 3 -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5 -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来。    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双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护  持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前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平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874395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>
                <a:solidFill>
                  <a:schemeClr val="tx1"/>
                </a:solidFill>
                <a:sym typeface="+mn-ea"/>
              </a:rPr>
              <a:t>1=</a:t>
            </a:r>
            <a:r>
              <a:rPr lang="en-US" altLang="zh-CN" sz="2800" dirty="0">
                <a:sym typeface="SimpMusic Base" panose="05060603040505090403" pitchFamily="18" charset="2"/>
              </a:rPr>
              <a:t>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D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         </a:t>
            </a:r>
            <a:r>
              <a:rPr lang="zh-CN" altLang="en-US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亲近更亲近</a:t>
            </a:r>
            <a:endParaRPr lang="zh-CN" altLang="en-US" sz="4000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691515" y="1303655"/>
            <a:ext cx="12643485" cy="4968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5 -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 1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近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能？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献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而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- 0| 3 -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| 5 -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5-|6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承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情？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携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伤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痛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悔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灵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 | 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6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7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!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3 9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0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如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静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港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掩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蔽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我  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49" charset="-122"/>
                <a:cs typeface="SimpMusic Base" panose="05060603040505090403" charset="0"/>
                <a:sym typeface="+mn-ea"/>
              </a:rPr>
              <a:t>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49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874395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>
                <a:solidFill>
                  <a:schemeClr val="tx1"/>
                </a:solidFill>
                <a:sym typeface="+mn-ea"/>
              </a:rPr>
              <a:t>1=</a:t>
            </a:r>
            <a:r>
              <a:rPr lang="en-US" altLang="zh-CN" sz="2800" dirty="0">
                <a:sym typeface="SimpMusic Base" panose="05060603040505090403" pitchFamily="18" charset="2"/>
              </a:rPr>
              <a:t>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D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</a:t>
            </a:r>
            <a:r>
              <a:rPr lang="en-US" altLang="zh-CN" sz="2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           </a:t>
            </a:r>
            <a:r>
              <a:rPr lang="zh-CN" altLang="en-US" sz="40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49" charset="-122"/>
                <a:sym typeface="+mn-ea"/>
              </a:rPr>
              <a:t>亲近更亲近</a:t>
            </a:r>
            <a:endParaRPr lang="zh-CN" altLang="en-US" sz="4000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27451</Words>
  <Application>WPS 演示</Application>
  <PresentationFormat>宽屏</PresentationFormat>
  <Paragraphs>1043</Paragraphs>
  <Slides>45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45</vt:i4>
      </vt:variant>
    </vt:vector>
  </HeadingPairs>
  <TitlesOfParts>
    <vt:vector size="62" baseType="lpstr">
      <vt:lpstr>Arial</vt:lpstr>
      <vt:lpstr>宋体</vt:lpstr>
      <vt:lpstr>Wingdings</vt:lpstr>
      <vt:lpstr>SimpMusic Base</vt:lpstr>
      <vt:lpstr>黑体</vt:lpstr>
      <vt:lpstr>Times New Roman</vt:lpstr>
      <vt:lpstr>Arial</vt:lpstr>
      <vt:lpstr>SimpMusic Accent</vt:lpstr>
      <vt:lpstr>SimpMusic Base</vt:lpstr>
      <vt:lpstr>SimpMusic Accent</vt:lpstr>
      <vt:lpstr>Calibri</vt:lpstr>
      <vt:lpstr>微软雅黑</vt:lpstr>
      <vt:lpstr>Arial Unicode MS</vt:lpstr>
      <vt:lpstr>微软雅黑 Light</vt:lpstr>
      <vt:lpstr>SimpMusic Base</vt:lpstr>
      <vt:lpstr>华文仿宋</vt:lpstr>
      <vt:lpstr>Office Theme</vt:lpstr>
      <vt:lpstr>1=bA  ¾                                  荣耀归与真神    </vt:lpstr>
      <vt:lpstr>1=bA  ¾                                  荣耀归与真神    </vt:lpstr>
      <vt:lpstr>1=bA  ¾                                  荣耀归与真神    </vt:lpstr>
      <vt:lpstr>PowerPoint 演示文稿</vt:lpstr>
      <vt:lpstr>PowerPoint 演示文稿</vt:lpstr>
      <vt:lpstr> 1=D 4/4                              耶稣奇妙的救恩     </vt:lpstr>
      <vt:lpstr> 1=D 4/4                              耶稣奇妙的救恩     </vt:lpstr>
      <vt:lpstr>PowerPoint 演示文稿</vt:lpstr>
      <vt:lpstr>PowerPoint 演示文稿</vt:lpstr>
      <vt:lpstr>PowerPoint 演示文稿</vt:lpstr>
      <vt:lpstr>PowerPoint 演示文稿</vt:lpstr>
      <vt:lpstr>1=G  4/4                       复兴主工       </vt:lpstr>
      <vt:lpstr>1=G  4/4                       复兴主工       </vt:lpstr>
      <vt:lpstr>1=G  4/4                       复兴主工       </vt:lpstr>
      <vt:lpstr>1=G  4/4                       复兴主工       </vt:lpstr>
      <vt:lpstr>1=A  4/4                              创 造 奇 功</vt:lpstr>
      <vt:lpstr>1=A  4/4                              创 造 奇 功</vt:lpstr>
      <vt:lpstr>1=A  4/4                              创 造 奇 功</vt:lpstr>
      <vt:lpstr>1=bE  4/4                 我们有一故事传给万邦</vt:lpstr>
      <vt:lpstr>1=bE  4/4                 我们有一故事传给万邦</vt:lpstr>
      <vt:lpstr>1=bE  4/4                 我们有一故事传给万邦</vt:lpstr>
      <vt:lpstr>1=bE  4/4                 我们有一故事传给万邦</vt:lpstr>
      <vt:lpstr>1=G  6/8                               何等爱耶稣</vt:lpstr>
      <vt:lpstr>1=G  6/8                               何等爱耶稣</vt:lpstr>
      <vt:lpstr>1=G  6/8                               何等爱耶稣</vt:lpstr>
      <vt:lpstr>1=G  6/8                               何等爱耶稣</vt:lpstr>
      <vt:lpstr>1=bA  4/4                               我跟随主</vt:lpstr>
      <vt:lpstr>1=bA  4/4                               我跟随主</vt:lpstr>
      <vt:lpstr>1=bA  4/4                               我跟随主</vt:lpstr>
      <vt:lpstr>1=:B 4/4                                尽告耶稣     </vt:lpstr>
      <vt:lpstr>1=:B 4/4                                尽告耶稣     </vt:lpstr>
      <vt:lpstr>1=:B 4/4                                尽告耶稣     </vt:lpstr>
      <vt:lpstr>1=:B 4/4                                尽告耶稣     </vt:lpstr>
      <vt:lpstr>1=bE 6/8                              主自己</vt:lpstr>
      <vt:lpstr>1=bE 6/8                              主自己</vt:lpstr>
      <vt:lpstr>1=bE 6/8                              主自己</vt:lpstr>
      <vt:lpstr>1=bE 6/8                              主自己</vt:lpstr>
      <vt:lpstr> 1=bB 6/4                                    再  回  父  家     </vt:lpstr>
      <vt:lpstr> 1=bB 6/4                                    再  回  父  家     </vt:lpstr>
      <vt:lpstr> 1=bB 6/4                                    再  回  父  家     </vt:lpstr>
      <vt:lpstr> 1=bB 6/4                                    再  回  父  家     </vt:lpstr>
      <vt:lpstr>1= bD  4/4                       我心灵得安宁    　　　　</vt:lpstr>
      <vt:lpstr>1= bD  4/4                       我心灵得安宁    　　　　</vt:lpstr>
      <vt:lpstr>1= bD  4/4                       我心灵得安宁    　　　　</vt:lpstr>
      <vt:lpstr>1= bD  4/4                       我心灵得安宁    　　　　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946</cp:revision>
  <cp:lastPrinted>2023-10-20T16:25:00Z</cp:lastPrinted>
  <dcterms:created xsi:type="dcterms:W3CDTF">2015-03-20T02:56:00Z</dcterms:created>
  <dcterms:modified xsi:type="dcterms:W3CDTF">2024-08-19T16:09:05Z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